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24" r:id="rId4"/>
    <p:sldId id="322" r:id="rId5"/>
    <p:sldId id="258" r:id="rId6"/>
    <p:sldId id="307" r:id="rId7"/>
    <p:sldId id="259" r:id="rId8"/>
    <p:sldId id="260" r:id="rId9"/>
    <p:sldId id="266" r:id="rId10"/>
    <p:sldId id="262" r:id="rId11"/>
    <p:sldId id="308" r:id="rId12"/>
    <p:sldId id="323" r:id="rId13"/>
    <p:sldId id="325" r:id="rId14"/>
    <p:sldId id="318" r:id="rId15"/>
    <p:sldId id="295" r:id="rId16"/>
    <p:sldId id="288" r:id="rId17"/>
    <p:sldId id="263" r:id="rId18"/>
    <p:sldId id="275" r:id="rId19"/>
    <p:sldId id="264" r:id="rId20"/>
    <p:sldId id="280" r:id="rId21"/>
    <p:sldId id="315" r:id="rId22"/>
    <p:sldId id="287" r:id="rId23"/>
    <p:sldId id="289" r:id="rId24"/>
    <p:sldId id="316" r:id="rId25"/>
    <p:sldId id="299" r:id="rId26"/>
    <p:sldId id="276" r:id="rId27"/>
    <p:sldId id="277" r:id="rId28"/>
    <p:sldId id="278" r:id="rId29"/>
    <p:sldId id="293" r:id="rId30"/>
    <p:sldId id="294" r:id="rId31"/>
    <p:sldId id="291" r:id="rId32"/>
    <p:sldId id="320" r:id="rId33"/>
    <p:sldId id="268" r:id="rId34"/>
    <p:sldId id="321" r:id="rId35"/>
    <p:sldId id="297" r:id="rId36"/>
    <p:sldId id="300" r:id="rId37"/>
    <p:sldId id="270" r:id="rId38"/>
    <p:sldId id="317" r:id="rId39"/>
    <p:sldId id="329" r:id="rId40"/>
    <p:sldId id="327" r:id="rId41"/>
    <p:sldId id="332" r:id="rId42"/>
    <p:sldId id="331" r:id="rId43"/>
    <p:sldId id="330" r:id="rId44"/>
    <p:sldId id="328" r:id="rId45"/>
    <p:sldId id="261" r:id="rId46"/>
    <p:sldId id="290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F3C56BF-5A9D-425B-8440-E800D3500B0E}">
          <p14:sldIdLst>
            <p14:sldId id="256"/>
            <p14:sldId id="257"/>
          </p14:sldIdLst>
        </p14:section>
        <p14:section name="게임소개" id="{BBBAF824-A635-402C-8D5E-ABF597DA12F1}">
          <p14:sldIdLst>
            <p14:sldId id="324"/>
            <p14:sldId id="322"/>
            <p14:sldId id="258"/>
            <p14:sldId id="307"/>
            <p14:sldId id="259"/>
            <p14:sldId id="260"/>
            <p14:sldId id="266"/>
            <p14:sldId id="262"/>
            <p14:sldId id="308"/>
            <p14:sldId id="323"/>
          </p14:sldIdLst>
        </p14:section>
        <p14:section name="전체 게임 구성 컨텐츠" id="{5D90EA7E-086F-4DBF-BDFA-C94B333666BB}">
          <p14:sldIdLst>
            <p14:sldId id="325"/>
            <p14:sldId id="318"/>
            <p14:sldId id="295"/>
            <p14:sldId id="288"/>
            <p14:sldId id="263"/>
            <p14:sldId id="275"/>
            <p14:sldId id="264"/>
            <p14:sldId id="280"/>
            <p14:sldId id="315"/>
            <p14:sldId id="287"/>
            <p14:sldId id="289"/>
            <p14:sldId id="316"/>
            <p14:sldId id="299"/>
            <p14:sldId id="276"/>
            <p14:sldId id="277"/>
            <p14:sldId id="278"/>
            <p14:sldId id="293"/>
            <p14:sldId id="294"/>
            <p14:sldId id="291"/>
            <p14:sldId id="320"/>
            <p14:sldId id="268"/>
            <p14:sldId id="321"/>
            <p14:sldId id="297"/>
            <p14:sldId id="300"/>
            <p14:sldId id="270"/>
            <p14:sldId id="317"/>
          </p14:sldIdLst>
        </p14:section>
        <p14:section name="주요 컨텐츠" id="{F294718B-44AF-44B8-A18F-2F756302ED02}">
          <p14:sldIdLst>
            <p14:sldId id="329"/>
            <p14:sldId id="327"/>
            <p14:sldId id="332"/>
            <p14:sldId id="331"/>
            <p14:sldId id="330"/>
            <p14:sldId id="328"/>
            <p14:sldId id="261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D4"/>
    <a:srgbClr val="FFFF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80EEF8-ECD2-44B3-A161-4D62AC26E54E}" v="10" dt="2022-03-02T03:37:49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0" autoAdjust="0"/>
    <p:restoredTop sz="96000" autoAdjust="0"/>
  </p:normalViewPr>
  <p:slideViewPr>
    <p:cSldViewPr snapToGrid="0">
      <p:cViewPr varScale="1">
        <p:scale>
          <a:sx n="99" d="100"/>
          <a:sy n="99" d="100"/>
        </p:scale>
        <p:origin x="4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3CDD6-C837-4F29-98DD-7E931F3DC6BE}" type="datetimeFigureOut">
              <a:rPr lang="ko-KR" altLang="en-US" smtClean="0"/>
              <a:t>2022-06-13(Mon)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B825B-89DC-4B21-8B3A-B3CA9CD76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377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88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5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15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6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98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107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264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2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39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08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71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776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916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18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45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4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79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695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49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07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078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31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484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7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65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43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1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83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93DC2-2B41-4625-B07D-779734C32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F8AE90-BE37-49D4-AD78-EA3AE7207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ECEE0-09DF-41A8-9DD1-0E8A1FE9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2022-06-13(Mon)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93296-D93D-4AA5-A394-0A621757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FE1A8-FD55-4543-83B0-CF1D9EF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0D016-DE6F-4D94-9904-9E6FA381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048E37-0515-436D-A30E-8C3E44AE2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A2A7C-83ED-4243-BDC9-8812FE6C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2022-06-13(Mon)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7223D-5739-4920-8525-0AD1DB09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E1AF7-D92D-4F15-9F0B-90894EED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3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98D70-AC20-4061-8952-075656D6F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FDBF1-FCE3-43D6-BF0C-7AAA3A6AA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695F48-7199-4E33-8E46-B597788CA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2022-06-13(Mon)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29025-4B03-4A38-BB1B-2C222357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C2141-FC59-48DF-A9DB-0B88A451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21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38B99-6438-4253-BE46-A91AEA2B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4AD3B2-B42C-41A8-B191-429F63ED6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CEA9CE-9F26-4677-A8E0-62879623D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75EF-6C00-4276-816E-5CC0D08038DF}" type="datetimeFigureOut">
              <a:rPr lang="ko-KR" altLang="en-US" smtClean="0"/>
              <a:t>2022-06-13(Mon)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63A89A-148F-4E26-AFF0-3E1ADACA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83D3A-3C80-45AF-86D8-7AB08ED9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5188C-4C47-4472-AAD3-735642CE7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4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366773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0BB26-E414-431D-B32C-110936D6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6362E-B382-4426-A46B-13E71E41E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1E40E-121E-4E68-93BA-A474EC75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2022-06-13(Mon)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CD25E4-567B-4E0B-B2BF-067FD4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905-35B4-40A8-953D-484DFE1F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9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D9B7D-E40F-4FC5-869D-31CFF90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7E49A-16EF-453F-BED1-DA5A66D39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CAD5B-BD5D-4B5E-882E-3D7BC0A1E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58F7DD-3F3D-4629-8399-3EF7D580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2022-06-13(Mon)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8DC590-EA76-41B5-9C57-EACE661E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1B944C-F8D7-4584-BE1F-55813C92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24F3B-C7B2-49EB-A308-AD11C9A6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C05913-7397-4CDD-AC67-2731C40B7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BEF682-6B40-4959-8BD7-BDA7D0503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667F1F-FF66-44BF-A5E9-B266456A5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DEB2D9-3FCB-41D9-B6CE-E0B74F76D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B928EE-9882-4A64-8FE3-B5879F33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2022-06-13(Mon)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B5BE6B-4276-4609-8FFF-178CFD5B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D57764-0AD3-460B-96F2-240F962F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8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A7794-E0A8-41C0-BE8B-A7518C2D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0884BB-94EA-4C55-B296-943018BD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2022-06-13(Mon)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9470F1-EED4-492D-858C-0B69E321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788AE8-D659-4728-B5FB-6659A4B96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89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50E0B5-87D7-4782-9570-37D58C7D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2022-06-13(Mon)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41B6DC-A4F0-42DC-92DC-DB367805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862191-E262-4BFA-AAE1-C214CB31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9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24B24-14FD-4598-9269-D686CBB9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14759-4900-4351-9906-0EBB5EDA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6C4F5C-DBEF-4854-8FB5-8345A2047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642D8-7E76-4865-963C-C5397445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2022-06-13(Mon)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F705A-3558-40BC-82DC-CB0D62C3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C6899A-16CD-416F-9AA5-A96E62960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2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4F871-6DF7-4BCA-A578-539E62B4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E2505E-F34D-4D3C-A6F5-A8F4B4314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B55B3A-5832-4BB8-9866-15E6A5952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89599-DDE5-4F2D-88E8-F0482A82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2022-06-13(Mon)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AD65C-ECD5-438B-BC43-C9455124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31CA4-396E-4912-BC10-EC6AD94B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96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9C54E7-1CFE-423B-B81C-D7131225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C14D5-CCE8-4376-85FC-28C3DCFAC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415D3-D049-414F-8BBF-9549C3958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2AD22-97CA-4962-809F-F3108DD3B01B}" type="datetimeFigureOut">
              <a:rPr lang="ko-KR" altLang="en-US" smtClean="0"/>
              <a:t>2022-06-13(Mon)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3A136-CEE9-4655-A97E-C00D7B759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61CF0E-4C96-4993-95A3-4D223C39D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0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jiho040315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1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microsoft.com/office/2007/relationships/hdphoto" Target="../media/hdphoto6.wdp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46.png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sv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무인도의 일러스트｜無料素材ならフリービーAC">
            <a:extLst>
              <a:ext uri="{FF2B5EF4-FFF2-40B4-BE49-F238E27FC236}">
                <a16:creationId xmlns:a16="http://schemas.microsoft.com/office/drawing/2014/main" id="{FA904886-CA70-3A70-3D4F-AC482AEA80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6"/>
          <a:stretch/>
        </p:blipFill>
        <p:spPr bwMode="auto">
          <a:xfrm>
            <a:off x="5461069" y="2312286"/>
            <a:ext cx="6031154" cy="348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B89E56-0FDF-41B9-9BD7-E1FC2A1A7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77" y="2095793"/>
            <a:ext cx="7020025" cy="976359"/>
          </a:xfrm>
        </p:spPr>
        <p:txBody>
          <a:bodyPr>
            <a:normAutofit/>
          </a:bodyPr>
          <a:lstStyle/>
          <a:p>
            <a:r>
              <a:rPr lang="en-US" altLang="ko-KR" sz="5400" b="1" dirty="0">
                <a:ea typeface="맑은 고딕"/>
              </a:rPr>
              <a:t>ESCAPE ISLAND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571BC2-DE0A-7A85-B25D-0E889216897D}"/>
              </a:ext>
            </a:extLst>
          </p:cNvPr>
          <p:cNvSpPr/>
          <p:nvPr/>
        </p:nvSpPr>
        <p:spPr>
          <a:xfrm>
            <a:off x="1020147" y="949742"/>
            <a:ext cx="10472076" cy="579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414672-73A4-BA79-587F-7F1B19D0B4A1}"/>
              </a:ext>
            </a:extLst>
          </p:cNvPr>
          <p:cNvSpPr txBox="1"/>
          <p:nvPr/>
        </p:nvSpPr>
        <p:spPr>
          <a:xfrm>
            <a:off x="1202387" y="4274027"/>
            <a:ext cx="4030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작성자 </a:t>
            </a:r>
            <a:r>
              <a:rPr lang="en-US" altLang="ko-KR" b="1" dirty="0"/>
              <a:t>: </a:t>
            </a:r>
            <a:r>
              <a:rPr lang="ko-KR" altLang="en-US" b="1" dirty="0"/>
              <a:t>유지호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이메일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3"/>
              </a:rPr>
              <a:t>yujiho040315@gmail.com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구분 </a:t>
            </a:r>
            <a:r>
              <a:rPr lang="en-US" altLang="ko-KR" b="1" dirty="0"/>
              <a:t>: </a:t>
            </a:r>
            <a:r>
              <a:rPr lang="ko-KR" altLang="en-US" b="1" dirty="0"/>
              <a:t>창작 기획서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DD751D-93A1-A415-A9C0-7032F970DE0E}"/>
              </a:ext>
            </a:extLst>
          </p:cNvPr>
          <p:cNvSpPr/>
          <p:nvPr/>
        </p:nvSpPr>
        <p:spPr>
          <a:xfrm>
            <a:off x="1020147" y="5804603"/>
            <a:ext cx="104720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16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364C18-3D99-491A-B558-AC56B95FED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321053" y="1036534"/>
            <a:ext cx="9494729" cy="5821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 특징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맵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113B1-CBD2-48E9-A6AE-6CCC7575CF42}"/>
              </a:ext>
            </a:extLst>
          </p:cNvPr>
          <p:cNvSpPr txBox="1"/>
          <p:nvPr/>
        </p:nvSpPr>
        <p:spPr>
          <a:xfrm>
            <a:off x="1025236" y="1570182"/>
            <a:ext cx="30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무인도 라는 공간적 한계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D62C6-C722-4E2C-8B8F-8AC5525038FC}"/>
              </a:ext>
            </a:extLst>
          </p:cNvPr>
          <p:cNvSpPr txBox="1"/>
          <p:nvPr/>
        </p:nvSpPr>
        <p:spPr>
          <a:xfrm>
            <a:off x="1376218" y="2262909"/>
            <a:ext cx="95606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인게임에서 자유롭게 이동할 수 없도록 공간을 무인도로 정했고 게임의 목표가 배를 고쳐서 탈출하는 것이기 때문에 </a:t>
            </a:r>
            <a:endParaRPr lang="en-US" altLang="ko-KR" sz="1400" dirty="0"/>
          </a:p>
          <a:p>
            <a:r>
              <a:rPr lang="ko-KR" altLang="en-US" sz="1400" dirty="0"/>
              <a:t>갇혀 있다는 느낌을 주기 위해 무인도로 공간을 결정했습니다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A3FA1-FED6-4BDE-9473-7BADCA0DE694}"/>
              </a:ext>
            </a:extLst>
          </p:cNvPr>
          <p:cNvSpPr txBox="1"/>
          <p:nvPr/>
        </p:nvSpPr>
        <p:spPr>
          <a:xfrm>
            <a:off x="1036278" y="323220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 </a:t>
            </a:r>
            <a:r>
              <a:rPr lang="ko-KR" altLang="en-US" b="1" dirty="0"/>
              <a:t>재료들의 배치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802D2-347A-4548-AB2C-B9F74EEABBD2}"/>
              </a:ext>
            </a:extLst>
          </p:cNvPr>
          <p:cNvSpPr txBox="1"/>
          <p:nvPr/>
        </p:nvSpPr>
        <p:spPr>
          <a:xfrm>
            <a:off x="1387261" y="3835500"/>
            <a:ext cx="948368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각 구역에 특징에 맞는 재료들을 배치하여 특정 구역에 가야만 특정 재료를 </a:t>
            </a:r>
            <a:r>
              <a:rPr lang="ko-KR" altLang="en-US" sz="1400" dirty="0" err="1">
                <a:ea typeface="맑은 고딕"/>
              </a:rPr>
              <a:t>파밍</a:t>
            </a:r>
            <a:r>
              <a:rPr lang="ko-KR" altLang="en-US" sz="1400" dirty="0">
                <a:ea typeface="맑은 고딕"/>
              </a:rPr>
              <a:t> 할 수 있고</a:t>
            </a:r>
            <a:r>
              <a:rPr lang="en-US" altLang="ko-KR" sz="1400" dirty="0">
                <a:ea typeface="맑은 고딕"/>
              </a:rPr>
              <a:t>, </a:t>
            </a:r>
            <a:r>
              <a:rPr lang="ko-KR" altLang="en-US" sz="1400" dirty="0">
                <a:ea typeface="맑은 고딕"/>
              </a:rPr>
              <a:t>재료들의 총 모아야하는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개수를 생각하여 어떤 재료가 구하는데 시간이 오래 걸릴지 생각하여 구역들의 위치도 정하였습니다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FCAB5-A21E-4986-BB54-4DED358A2DA1}"/>
              </a:ext>
            </a:extLst>
          </p:cNvPr>
          <p:cNvSpPr txBox="1"/>
          <p:nvPr/>
        </p:nvSpPr>
        <p:spPr>
          <a:xfrm>
            <a:off x="1036278" y="4804798"/>
            <a:ext cx="12346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b="1" dirty="0">
                <a:ea typeface="맑은 고딕"/>
              </a:rPr>
              <a:t>3. </a:t>
            </a:r>
            <a:r>
              <a:rPr lang="ko-KR" altLang="en-US" b="1" dirty="0">
                <a:ea typeface="맑은 고딕"/>
              </a:rPr>
              <a:t> 제련소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06DFC-03D6-471A-B209-07CFA6B07ACB}"/>
              </a:ext>
            </a:extLst>
          </p:cNvPr>
          <p:cNvSpPr txBox="1"/>
          <p:nvPr/>
        </p:nvSpPr>
        <p:spPr>
          <a:xfrm>
            <a:off x="1387261" y="5408091"/>
            <a:ext cx="9685665" cy="7386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이 게임에서 가장 특이한 구역은 다른 구역에서 모아온 재료들을 가공 시킬 수 있는 제련소입니다</a:t>
            </a:r>
            <a:r>
              <a:rPr lang="en-US" altLang="ko-KR" sz="1400" dirty="0">
                <a:ea typeface="맑은 고딕"/>
              </a:rPr>
              <a:t>. </a:t>
            </a:r>
            <a:r>
              <a:rPr lang="ko-KR" altLang="en-US" sz="1400" dirty="0">
                <a:ea typeface="맑은 고딕"/>
              </a:rPr>
              <a:t>재련소는 다른 구역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에서 얻은 재료들을 가공하여 결과물을 얻어 낼 수 있는 공간이고 플레이어들이 플레이 하면서 가장 많이 몰릴 수 있는</a:t>
            </a:r>
            <a:endParaRPr lang="en-US" altLang="ko-KR" sz="1400" dirty="0"/>
          </a:p>
          <a:p>
            <a:r>
              <a:rPr lang="ko-KR" altLang="en-US" sz="1400" dirty="0"/>
              <a:t>구역입니다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3486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포함된 이미지: Homepage - Lauren Conrad">
            <a:extLst>
              <a:ext uri="{FF2B5EF4-FFF2-40B4-BE49-F238E27FC236}">
                <a16:creationId xmlns:a16="http://schemas.microsoft.com/office/drawing/2014/main" id="{75C22C49-A81D-42C7-9F2F-402FC0C3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40" y="1009650"/>
            <a:ext cx="4375110" cy="584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밤 비오는 하늘에 폭풍을 유발 바다에서 잃어버린 섬 그림 로열티 무료 사진, 그림, 이미지 그리고 스톡포토그래피. Image  24476869.">
            <a:extLst>
              <a:ext uri="{FF2B5EF4-FFF2-40B4-BE49-F238E27FC236}">
                <a16:creationId xmlns:a16="http://schemas.microsoft.com/office/drawing/2014/main" id="{5C177BA3-ECCC-40F0-8520-74917ED2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" y="1009650"/>
            <a:ext cx="584835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스토리 요약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7B413-53CD-4799-A9BF-89F41A2DC6E2}"/>
              </a:ext>
            </a:extLst>
          </p:cNvPr>
          <p:cNvSpPr txBox="1"/>
          <p:nvPr/>
        </p:nvSpPr>
        <p:spPr>
          <a:xfrm>
            <a:off x="1203157" y="1194911"/>
            <a:ext cx="9108584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날이 화창하던 어느 날</a:t>
            </a:r>
            <a:r>
              <a:rPr lang="en-US" altLang="ko-KR" sz="1600" dirty="0"/>
              <a:t>….</a:t>
            </a:r>
          </a:p>
          <a:p>
            <a:r>
              <a:rPr lang="ko-KR" altLang="en-US" sz="1600" dirty="0"/>
              <a:t>많은 사람들은 각자의 목표를 가지고 배에 오른다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배에는 다양한 직업과 외형의 사람들이 타게 되었다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배를 타고 멀리 항해하던 중 어느 날 날씨가 점점 안 좋아지고 비가 쏟아지게 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파도가 쳐서 배를 강타하고</a:t>
            </a:r>
            <a:r>
              <a:rPr lang="en-US" altLang="ko-KR" sz="1600" dirty="0"/>
              <a:t>, </a:t>
            </a:r>
            <a:r>
              <a:rPr lang="ko-KR" altLang="en-US" sz="1600" dirty="0"/>
              <a:t>배에 있던 사람들은 점점 강해지는 빗줄기에 긴장하게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불안하기는 했지만</a:t>
            </a:r>
            <a:r>
              <a:rPr lang="en-US" altLang="ko-KR" sz="1600" dirty="0"/>
              <a:t> </a:t>
            </a:r>
            <a:r>
              <a:rPr lang="ko-KR" altLang="en-US" sz="1600" dirty="0"/>
              <a:t>결국 모두 잠에 든다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그런데 그 때 배에서 이상한 소리가 들린다</a:t>
            </a:r>
            <a:r>
              <a:rPr lang="en-US" altLang="ko-KR" sz="1600" dirty="0"/>
              <a:t>.</a:t>
            </a:r>
          </a:p>
          <a:p>
            <a:r>
              <a:rPr lang="ko-KR" altLang="en-US" sz="2400" b="1" dirty="0" err="1">
                <a:latin typeface="MD솔체" panose="02020603020101020101" pitchFamily="18" charset="-127"/>
                <a:ea typeface="MD솔체" panose="02020603020101020101" pitchFamily="18" charset="-127"/>
              </a:rPr>
              <a:t>삐삐삐삐삐</a:t>
            </a:r>
            <a:r>
              <a:rPr lang="en-US" altLang="ko-KR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…. </a:t>
            </a:r>
            <a:r>
              <a:rPr lang="ko-KR" altLang="en-US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펑</a:t>
            </a:r>
            <a:r>
              <a:rPr lang="en-US" altLang="ko-KR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!</a:t>
            </a:r>
          </a:p>
          <a:p>
            <a:endParaRPr lang="en-US" altLang="ko-KR" sz="1600" b="1" dirty="0">
              <a:latin typeface="MD솔체" panose="02020603020101020101" pitchFamily="18" charset="-127"/>
              <a:ea typeface="MD솔체" panose="02020603020101020101" pitchFamily="18" charset="-127"/>
            </a:endParaRPr>
          </a:p>
          <a:p>
            <a:r>
              <a:rPr lang="ko-KR" altLang="en-US" sz="1600" dirty="0"/>
              <a:t>모두 그 이후의 기억을 잃고 어떤 한 무인도에서 눈을 뜬다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눈을 뜬 사람들은 부서진 배와 앞에 있는 표지판을 보게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b="1" dirty="0">
                <a:latin typeface="MD솔체" panose="02020603020101020101" pitchFamily="18" charset="-127"/>
                <a:ea typeface="MD솔체" panose="02020603020101020101" pitchFamily="18" charset="-127"/>
              </a:rPr>
              <a:t>왜 아무도 내 섬에 오지 않은거야</a:t>
            </a:r>
            <a:r>
              <a:rPr lang="en-US" altLang="ko-KR" b="1" dirty="0">
                <a:latin typeface="MD솔체" panose="02020603020101020101" pitchFamily="18" charset="-127"/>
                <a:ea typeface="MD솔체" panose="02020603020101020101" pitchFamily="18" charset="-127"/>
              </a:rPr>
              <a:t>…?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 때서야 정신을 차린 사람들은 배를 고칠 재료를 찾아 떠나는데</a:t>
            </a:r>
            <a:endParaRPr lang="en-US" altLang="ko-KR" sz="1600" dirty="0"/>
          </a:p>
          <a:p>
            <a:r>
              <a:rPr lang="ko-KR" altLang="en-US" sz="1600" dirty="0"/>
              <a:t>찾던 도중 사람들이 하나 둘 씩 죽어 있는 것을 눈치채고 이 섬으로 납치해온 누군가를 찾게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 섬에 모두를 가둔 범인은 누구인지 찾거나 배를 고칠 재료를 찾아 이 섬을 탈출해라</a:t>
            </a:r>
            <a:r>
              <a:rPr lang="en-US" altLang="ko-KR" sz="1600" dirty="0"/>
              <a:t>…!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3559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5B7139A-CDC3-46BE-A02C-9F365C84920E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FFFF"/>
                </a:solidFill>
              </a:rPr>
              <a:t>조작 방식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F3DE830-8E9F-43C3-9BB8-9314DA28B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6" y="2542552"/>
            <a:ext cx="6096826" cy="24249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406262-4068-4650-BDDA-D5C89C3FCF30}"/>
              </a:ext>
            </a:extLst>
          </p:cNvPr>
          <p:cNvSpPr txBox="1"/>
          <p:nvPr/>
        </p:nvSpPr>
        <p:spPr>
          <a:xfrm>
            <a:off x="6616144" y="2416217"/>
            <a:ext cx="540564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이동은 좌측 하단의 </a:t>
            </a:r>
            <a:r>
              <a:rPr lang="ko-KR" altLang="en-US" sz="1200" b="1" dirty="0"/>
              <a:t>조이스틱</a:t>
            </a:r>
            <a:r>
              <a:rPr lang="ko-KR" altLang="en-US" sz="1200" dirty="0"/>
              <a:t>을 사용하여 움직입니다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모든 물체와의 상호작용은 우측 하단의 </a:t>
            </a:r>
            <a:r>
              <a:rPr lang="ko-KR" altLang="en-US" sz="1200" b="1" dirty="0"/>
              <a:t>상호작용키</a:t>
            </a:r>
            <a:r>
              <a:rPr lang="ko-KR" altLang="en-US" sz="1200" dirty="0"/>
              <a:t>를 사용합니다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지도에서는 구역의 이름과 구역에 나오는 아이템을 확인할 수 있습니다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설정창에서는 조이스틱의 크기 등 인게임에서 조절할 수 있는 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시스템의 설정이 가능합니다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재료를 모은 정도는 좌측 상단의 원형 그래프로 표시됩니다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(100%</a:t>
            </a:r>
            <a:r>
              <a:rPr lang="ko-KR" altLang="en-US" sz="1200" dirty="0"/>
              <a:t>까지 재료를 모으면 일반 시민팀의 승리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b="1" dirty="0"/>
              <a:t>인벤토리</a:t>
            </a:r>
            <a:r>
              <a:rPr lang="ko-KR" altLang="en-US" sz="1200" dirty="0"/>
              <a:t>에는 맵 곳곳에 있는 배를 고칠 재료를 넣을 수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(</a:t>
            </a:r>
            <a:r>
              <a:rPr lang="ko-KR" altLang="en-US" sz="1200" dirty="0"/>
              <a:t>같은 종류의 아이템이더라도 개수만큼 칸을 차지함</a:t>
            </a:r>
            <a:r>
              <a:rPr lang="en-US" altLang="ko-KR" sz="1200" dirty="0"/>
              <a:t>.)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014E909-ED10-4D9D-A9C0-312FCB5E77A1}"/>
              </a:ext>
            </a:extLst>
          </p:cNvPr>
          <p:cNvSpPr/>
          <p:nvPr/>
        </p:nvSpPr>
        <p:spPr>
          <a:xfrm>
            <a:off x="6540730" y="2055043"/>
            <a:ext cx="5405647" cy="33182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51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762908" y="2028616"/>
            <a:ext cx="66661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FFFF"/>
                </a:solidFill>
              </a:rPr>
              <a:t>Chapter 2</a:t>
            </a:r>
            <a:endParaRPr lang="en-US" altLang="ko-KR" b="1" dirty="0">
              <a:solidFill>
                <a:srgbClr val="FFFFFF"/>
              </a:solidFill>
            </a:endParaRPr>
          </a:p>
          <a:p>
            <a:pPr algn="ctr"/>
            <a:endParaRPr lang="en-US" altLang="ko-KR" sz="2000" b="1" dirty="0">
              <a:solidFill>
                <a:srgbClr val="FFFFFF"/>
              </a:solidFill>
            </a:endParaRPr>
          </a:p>
          <a:p>
            <a:r>
              <a:rPr lang="ko-KR" altLang="en-US" sz="5400" b="1" dirty="0">
                <a:solidFill>
                  <a:srgbClr val="FFFFFF"/>
                </a:solidFill>
              </a:rPr>
              <a:t>전체 게임 구성 </a:t>
            </a:r>
            <a:r>
              <a:rPr lang="en-US" altLang="ko-KR" sz="5400" b="1" dirty="0">
                <a:solidFill>
                  <a:srgbClr val="FFFFFF"/>
                </a:solidFill>
              </a:rPr>
              <a:t>&amp;	</a:t>
            </a:r>
            <a:endParaRPr lang="ko-KR" altLang="en-US" sz="5400" b="1" dirty="0">
              <a:solidFill>
                <a:srgbClr val="FFFFFF"/>
              </a:solidFill>
            </a:endParaRPr>
          </a:p>
          <a:p>
            <a:pPr algn="ctr"/>
            <a:r>
              <a:rPr lang="en-US" altLang="ko-KR" sz="5400" b="1" dirty="0">
                <a:solidFill>
                  <a:srgbClr val="FFFFFF"/>
                </a:solidFill>
              </a:rPr>
              <a:t>	</a:t>
            </a:r>
            <a:r>
              <a:rPr lang="ko-KR" altLang="en-US" sz="5400" b="1" dirty="0">
                <a:solidFill>
                  <a:srgbClr val="FFFFFF"/>
                </a:solidFill>
              </a:rPr>
              <a:t>컨텐츠 구성 요소</a:t>
            </a:r>
          </a:p>
        </p:txBody>
      </p:sp>
    </p:spTree>
    <p:extLst>
      <p:ext uri="{BB962C8B-B14F-4D97-AF65-F5344CB8AC3E}">
        <p14:creationId xmlns:p14="http://schemas.microsoft.com/office/powerpoint/2010/main" val="1306590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A781BC-1754-4E6B-845B-58ED4C1C3E78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EB217-2363-4B6C-9780-7F2140E7FF6F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씬 구성도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106">
            <a:extLst>
              <a:ext uri="{FF2B5EF4-FFF2-40B4-BE49-F238E27FC236}">
                <a16:creationId xmlns:a16="http://schemas.microsoft.com/office/drawing/2014/main" id="{D7C6C4FB-BE5A-43FC-9719-C04198D584BA}"/>
              </a:ext>
            </a:extLst>
          </p:cNvPr>
          <p:cNvSpPr/>
          <p:nvPr/>
        </p:nvSpPr>
        <p:spPr>
          <a:xfrm>
            <a:off x="5003083" y="1450896"/>
            <a:ext cx="1222131" cy="42455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팀 이름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DA64E7-4E2D-4717-8392-EC384AAB86E2}"/>
              </a:ext>
            </a:extLst>
          </p:cNvPr>
          <p:cNvSpPr/>
          <p:nvPr/>
        </p:nvSpPr>
        <p:spPr>
          <a:xfrm>
            <a:off x="4460695" y="2376120"/>
            <a:ext cx="2291752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 로비</a:t>
            </a:r>
          </a:p>
        </p:txBody>
      </p:sp>
      <p:sp>
        <p:nvSpPr>
          <p:cNvPr id="51" name="모서리가 둥근 직사각형 106">
            <a:extLst>
              <a:ext uri="{FF2B5EF4-FFF2-40B4-BE49-F238E27FC236}">
                <a16:creationId xmlns:a16="http://schemas.microsoft.com/office/drawing/2014/main" id="{09CCC3EF-3E01-4353-97FF-F50CA0340D90}"/>
              </a:ext>
            </a:extLst>
          </p:cNvPr>
          <p:cNvSpPr/>
          <p:nvPr/>
        </p:nvSpPr>
        <p:spPr>
          <a:xfrm>
            <a:off x="4460695" y="2652463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도움말</a:t>
            </a:r>
          </a:p>
        </p:txBody>
      </p:sp>
      <p:sp>
        <p:nvSpPr>
          <p:cNvPr id="52" name="모서리가 둥근 직사각형 106">
            <a:extLst>
              <a:ext uri="{FF2B5EF4-FFF2-40B4-BE49-F238E27FC236}">
                <a16:creationId xmlns:a16="http://schemas.microsoft.com/office/drawing/2014/main" id="{D8339D62-9310-4FF5-A082-A0D6EE4C12FA}"/>
              </a:ext>
            </a:extLst>
          </p:cNvPr>
          <p:cNvSpPr/>
          <p:nvPr/>
        </p:nvSpPr>
        <p:spPr>
          <a:xfrm>
            <a:off x="5220616" y="2652463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게임 시작</a:t>
            </a:r>
          </a:p>
        </p:txBody>
      </p:sp>
      <p:sp>
        <p:nvSpPr>
          <p:cNvPr id="53" name="모서리가 둥근 직사각형 106">
            <a:extLst>
              <a:ext uri="{FF2B5EF4-FFF2-40B4-BE49-F238E27FC236}">
                <a16:creationId xmlns:a16="http://schemas.microsoft.com/office/drawing/2014/main" id="{5509DEF6-8526-442E-85E7-D10080460485}"/>
              </a:ext>
            </a:extLst>
          </p:cNvPr>
          <p:cNvSpPr/>
          <p:nvPr/>
        </p:nvSpPr>
        <p:spPr>
          <a:xfrm>
            <a:off x="5986532" y="2654974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설정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7956C2-686F-46D3-B60E-81F1F68D52E8}"/>
              </a:ext>
            </a:extLst>
          </p:cNvPr>
          <p:cNvSpPr/>
          <p:nvPr/>
        </p:nvSpPr>
        <p:spPr>
          <a:xfrm>
            <a:off x="8178276" y="2645061"/>
            <a:ext cx="97192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설정 창</a:t>
            </a:r>
          </a:p>
        </p:txBody>
      </p:sp>
      <p:sp>
        <p:nvSpPr>
          <p:cNvPr id="57" name="모서리가 둥근 직사각형 106">
            <a:extLst>
              <a:ext uri="{FF2B5EF4-FFF2-40B4-BE49-F238E27FC236}">
                <a16:creationId xmlns:a16="http://schemas.microsoft.com/office/drawing/2014/main" id="{777C57C1-8AE6-4B6F-AFBF-CAD4DF890BD6}"/>
              </a:ext>
            </a:extLst>
          </p:cNvPr>
          <p:cNvSpPr/>
          <p:nvPr/>
        </p:nvSpPr>
        <p:spPr>
          <a:xfrm>
            <a:off x="8199495" y="3207661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BGM </a:t>
            </a:r>
            <a:r>
              <a:rPr lang="ko-KR" altLang="en-US" sz="900" dirty="0"/>
              <a:t>조절</a:t>
            </a:r>
          </a:p>
        </p:txBody>
      </p:sp>
      <p:sp>
        <p:nvSpPr>
          <p:cNvPr id="58" name="모서리가 둥근 직사각형 106">
            <a:extLst>
              <a:ext uri="{FF2B5EF4-FFF2-40B4-BE49-F238E27FC236}">
                <a16:creationId xmlns:a16="http://schemas.microsoft.com/office/drawing/2014/main" id="{4381552D-BCAA-4EA3-936F-2C4C04EF30CD}"/>
              </a:ext>
            </a:extLst>
          </p:cNvPr>
          <p:cNvSpPr/>
          <p:nvPr/>
        </p:nvSpPr>
        <p:spPr>
          <a:xfrm>
            <a:off x="8197234" y="2921404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조이스틱 크기</a:t>
            </a:r>
          </a:p>
        </p:txBody>
      </p:sp>
      <p:sp>
        <p:nvSpPr>
          <p:cNvPr id="62" name="모서리가 둥근 직사각형 106">
            <a:extLst>
              <a:ext uri="{FF2B5EF4-FFF2-40B4-BE49-F238E27FC236}">
                <a16:creationId xmlns:a16="http://schemas.microsoft.com/office/drawing/2014/main" id="{7B3BEA28-B50C-4947-964F-15CC8BB72F04}"/>
              </a:ext>
            </a:extLst>
          </p:cNvPr>
          <p:cNvSpPr/>
          <p:nvPr/>
        </p:nvSpPr>
        <p:spPr>
          <a:xfrm>
            <a:off x="8199495" y="3484004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효과음 조절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D20900F-BA53-4AF5-B6BE-2084DA5BB16A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5606571" y="1875448"/>
            <a:ext cx="7578" cy="500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134FD1-CAAA-43AA-A8CB-594947D5DB52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6758442" y="2783233"/>
            <a:ext cx="1419834" cy="9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2CEC939-00F1-4B18-86A6-2B069A78AF60}"/>
              </a:ext>
            </a:extLst>
          </p:cNvPr>
          <p:cNvSpPr/>
          <p:nvPr/>
        </p:nvSpPr>
        <p:spPr>
          <a:xfrm>
            <a:off x="4087602" y="3369938"/>
            <a:ext cx="3050322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방</a:t>
            </a:r>
          </a:p>
        </p:txBody>
      </p:sp>
      <p:sp>
        <p:nvSpPr>
          <p:cNvPr id="68" name="모서리가 둥근 직사각형 106">
            <a:extLst>
              <a:ext uri="{FF2B5EF4-FFF2-40B4-BE49-F238E27FC236}">
                <a16:creationId xmlns:a16="http://schemas.microsoft.com/office/drawing/2014/main" id="{A2CE3DF3-4ACA-418E-B8B2-A44592FCBA5C}"/>
              </a:ext>
            </a:extLst>
          </p:cNvPr>
          <p:cNvSpPr/>
          <p:nvPr/>
        </p:nvSpPr>
        <p:spPr>
          <a:xfrm>
            <a:off x="4858108" y="3641259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방 만들기</a:t>
            </a:r>
          </a:p>
        </p:txBody>
      </p:sp>
      <p:sp>
        <p:nvSpPr>
          <p:cNvPr id="70" name="모서리가 둥근 직사각형 106">
            <a:extLst>
              <a:ext uri="{FF2B5EF4-FFF2-40B4-BE49-F238E27FC236}">
                <a16:creationId xmlns:a16="http://schemas.microsoft.com/office/drawing/2014/main" id="{BD46C83A-E9DF-4384-A590-B9E5230E4A45}"/>
              </a:ext>
            </a:extLst>
          </p:cNvPr>
          <p:cNvSpPr/>
          <p:nvPr/>
        </p:nvSpPr>
        <p:spPr>
          <a:xfrm>
            <a:off x="5618029" y="3641259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새로 고침</a:t>
            </a:r>
          </a:p>
        </p:txBody>
      </p:sp>
      <p:sp>
        <p:nvSpPr>
          <p:cNvPr id="71" name="모서리가 둥근 직사각형 106">
            <a:extLst>
              <a:ext uri="{FF2B5EF4-FFF2-40B4-BE49-F238E27FC236}">
                <a16:creationId xmlns:a16="http://schemas.microsoft.com/office/drawing/2014/main" id="{C69581EE-83E1-40DB-ADDC-4547D219FA5F}"/>
              </a:ext>
            </a:extLst>
          </p:cNvPr>
          <p:cNvSpPr/>
          <p:nvPr/>
        </p:nvSpPr>
        <p:spPr>
          <a:xfrm>
            <a:off x="6383945" y="3643770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방 찾기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9413DDF-590A-4608-AAEB-D73422856695}"/>
              </a:ext>
            </a:extLst>
          </p:cNvPr>
          <p:cNvCxnSpPr>
            <a:cxnSpLocks/>
            <a:stCxn id="52" idx="2"/>
            <a:endCxn id="66" idx="0"/>
          </p:cNvCxnSpPr>
          <p:nvPr/>
        </p:nvCxnSpPr>
        <p:spPr>
          <a:xfrm>
            <a:off x="5606571" y="2928806"/>
            <a:ext cx="6192" cy="441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106">
            <a:extLst>
              <a:ext uri="{FF2B5EF4-FFF2-40B4-BE49-F238E27FC236}">
                <a16:creationId xmlns:a16="http://schemas.microsoft.com/office/drawing/2014/main" id="{467C9520-000C-484D-B78C-24FAEC9FB2C8}"/>
              </a:ext>
            </a:extLst>
          </p:cNvPr>
          <p:cNvSpPr/>
          <p:nvPr/>
        </p:nvSpPr>
        <p:spPr>
          <a:xfrm>
            <a:off x="4086198" y="3641259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뒤로 가기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35B68F8A-5344-4B42-AA3B-6D6DAB0B30E5}"/>
              </a:ext>
            </a:extLst>
          </p:cNvPr>
          <p:cNvCxnSpPr>
            <a:stCxn id="75" idx="1"/>
            <a:endCxn id="3" idx="1"/>
          </p:cNvCxnSpPr>
          <p:nvPr/>
        </p:nvCxnSpPr>
        <p:spPr>
          <a:xfrm rot="10800000" flipH="1">
            <a:off x="4086197" y="2514293"/>
            <a:ext cx="374497" cy="1265139"/>
          </a:xfrm>
          <a:prstGeom prst="bentConnector3">
            <a:avLst>
              <a:gd name="adj1" fmla="val -70736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C9830D1-F66A-4FB9-A59E-AF4267C786B0}"/>
              </a:ext>
            </a:extLst>
          </p:cNvPr>
          <p:cNvSpPr/>
          <p:nvPr/>
        </p:nvSpPr>
        <p:spPr>
          <a:xfrm>
            <a:off x="4761547" y="4237586"/>
            <a:ext cx="97192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방 만들기</a:t>
            </a:r>
          </a:p>
        </p:txBody>
      </p:sp>
      <p:sp>
        <p:nvSpPr>
          <p:cNvPr id="83" name="모서리가 둥근 직사각형 106">
            <a:extLst>
              <a:ext uri="{FF2B5EF4-FFF2-40B4-BE49-F238E27FC236}">
                <a16:creationId xmlns:a16="http://schemas.microsoft.com/office/drawing/2014/main" id="{9C92E161-3E24-43F5-BEED-CA81FD939473}"/>
              </a:ext>
            </a:extLst>
          </p:cNvPr>
          <p:cNvSpPr/>
          <p:nvPr/>
        </p:nvSpPr>
        <p:spPr>
          <a:xfrm>
            <a:off x="4782766" y="4800186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납치자 수</a:t>
            </a:r>
          </a:p>
        </p:txBody>
      </p:sp>
      <p:sp>
        <p:nvSpPr>
          <p:cNvPr id="84" name="모서리가 둥근 직사각형 106">
            <a:extLst>
              <a:ext uri="{FF2B5EF4-FFF2-40B4-BE49-F238E27FC236}">
                <a16:creationId xmlns:a16="http://schemas.microsoft.com/office/drawing/2014/main" id="{B11D6FA8-4CF3-49B3-99A5-483C6057B701}"/>
              </a:ext>
            </a:extLst>
          </p:cNvPr>
          <p:cNvSpPr/>
          <p:nvPr/>
        </p:nvSpPr>
        <p:spPr>
          <a:xfrm>
            <a:off x="4780505" y="4513929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방 이름</a:t>
            </a:r>
          </a:p>
        </p:txBody>
      </p:sp>
      <p:sp>
        <p:nvSpPr>
          <p:cNvPr id="85" name="모서리가 둥근 직사각형 106">
            <a:extLst>
              <a:ext uri="{FF2B5EF4-FFF2-40B4-BE49-F238E27FC236}">
                <a16:creationId xmlns:a16="http://schemas.microsoft.com/office/drawing/2014/main" id="{E4CBBC17-080F-4B71-8605-E7131FCE6C8C}"/>
              </a:ext>
            </a:extLst>
          </p:cNvPr>
          <p:cNvSpPr/>
          <p:nvPr/>
        </p:nvSpPr>
        <p:spPr>
          <a:xfrm>
            <a:off x="4782766" y="5076529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최대 플레이어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087C3DE-E01A-405C-932A-665D70C1BB27}"/>
              </a:ext>
            </a:extLst>
          </p:cNvPr>
          <p:cNvCxnSpPr>
            <a:stCxn id="68" idx="2"/>
            <a:endCxn id="82" idx="0"/>
          </p:cNvCxnSpPr>
          <p:nvPr/>
        </p:nvCxnSpPr>
        <p:spPr>
          <a:xfrm>
            <a:off x="5244063" y="3917602"/>
            <a:ext cx="3448" cy="319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93C99B-C734-4CFF-AF52-6F21A9F932F7}"/>
              </a:ext>
            </a:extLst>
          </p:cNvPr>
          <p:cNvSpPr/>
          <p:nvPr/>
        </p:nvSpPr>
        <p:spPr>
          <a:xfrm>
            <a:off x="6713329" y="4560036"/>
            <a:ext cx="407590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인 게임</a:t>
            </a: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DE823EE8-C984-41C3-A2EA-9E2EA0C3F6D2}"/>
              </a:ext>
            </a:extLst>
          </p:cNvPr>
          <p:cNvCxnSpPr>
            <a:cxnSpLocks/>
            <a:stCxn id="71" idx="2"/>
            <a:endCxn id="88" idx="0"/>
          </p:cNvCxnSpPr>
          <p:nvPr/>
        </p:nvCxnSpPr>
        <p:spPr>
          <a:xfrm rot="16200000" flipH="1">
            <a:off x="7440630" y="3249382"/>
            <a:ext cx="639923" cy="1981383"/>
          </a:xfrm>
          <a:prstGeom prst="bentConnector3">
            <a:avLst>
              <a:gd name="adj1" fmla="val 69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576262D2-16FF-4D6E-BD02-CEF9380CB289}"/>
              </a:ext>
            </a:extLst>
          </p:cNvPr>
          <p:cNvCxnSpPr>
            <a:cxnSpLocks/>
            <a:stCxn id="82" idx="3"/>
            <a:endCxn id="88" idx="0"/>
          </p:cNvCxnSpPr>
          <p:nvPr/>
        </p:nvCxnSpPr>
        <p:spPr>
          <a:xfrm>
            <a:off x="5733474" y="4375758"/>
            <a:ext cx="3017809" cy="1842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6">
            <a:extLst>
              <a:ext uri="{FF2B5EF4-FFF2-40B4-BE49-F238E27FC236}">
                <a16:creationId xmlns:a16="http://schemas.microsoft.com/office/drawing/2014/main" id="{8ADAFCC1-21C4-43B7-969F-FA37875A3031}"/>
              </a:ext>
            </a:extLst>
          </p:cNvPr>
          <p:cNvSpPr/>
          <p:nvPr/>
        </p:nvSpPr>
        <p:spPr>
          <a:xfrm>
            <a:off x="7345350" y="4836378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설정 버튼</a:t>
            </a:r>
          </a:p>
        </p:txBody>
      </p:sp>
      <p:sp>
        <p:nvSpPr>
          <p:cNvPr id="104" name="모서리가 둥근 직사각형 106">
            <a:extLst>
              <a:ext uri="{FF2B5EF4-FFF2-40B4-BE49-F238E27FC236}">
                <a16:creationId xmlns:a16="http://schemas.microsoft.com/office/drawing/2014/main" id="{60D81780-4978-4BA3-A6CB-334DDEC388B3}"/>
              </a:ext>
            </a:extLst>
          </p:cNvPr>
          <p:cNvSpPr/>
          <p:nvPr/>
        </p:nvSpPr>
        <p:spPr>
          <a:xfrm>
            <a:off x="6713329" y="4836379"/>
            <a:ext cx="63202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조이스틱</a:t>
            </a:r>
          </a:p>
        </p:txBody>
      </p:sp>
      <p:sp>
        <p:nvSpPr>
          <p:cNvPr id="105" name="모서리가 둥근 직사각형 106">
            <a:extLst>
              <a:ext uri="{FF2B5EF4-FFF2-40B4-BE49-F238E27FC236}">
                <a16:creationId xmlns:a16="http://schemas.microsoft.com/office/drawing/2014/main" id="{D3FC1238-DFEE-46C2-8F2B-3E2EF20CC045}"/>
              </a:ext>
            </a:extLst>
          </p:cNvPr>
          <p:cNvSpPr/>
          <p:nvPr/>
        </p:nvSpPr>
        <p:spPr>
          <a:xfrm>
            <a:off x="8111229" y="4835429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상호작용 버튼</a:t>
            </a:r>
          </a:p>
        </p:txBody>
      </p:sp>
      <p:sp>
        <p:nvSpPr>
          <p:cNvPr id="106" name="모서리가 둥근 직사각형 106">
            <a:extLst>
              <a:ext uri="{FF2B5EF4-FFF2-40B4-BE49-F238E27FC236}">
                <a16:creationId xmlns:a16="http://schemas.microsoft.com/office/drawing/2014/main" id="{16FCAD34-7419-4B17-AE70-9DAC9B93C1DB}"/>
              </a:ext>
            </a:extLst>
          </p:cNvPr>
          <p:cNvSpPr/>
          <p:nvPr/>
        </p:nvSpPr>
        <p:spPr>
          <a:xfrm>
            <a:off x="9042443" y="4846765"/>
            <a:ext cx="527225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진행도</a:t>
            </a: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A7BAB665-5CE6-4F73-B542-69FDF0F87D01}"/>
              </a:ext>
            </a:extLst>
          </p:cNvPr>
          <p:cNvSpPr/>
          <p:nvPr/>
        </p:nvSpPr>
        <p:spPr>
          <a:xfrm>
            <a:off x="9560840" y="4846765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인 게임 시간</a:t>
            </a:r>
          </a:p>
        </p:txBody>
      </p:sp>
      <p:sp>
        <p:nvSpPr>
          <p:cNvPr id="108" name="모서리가 둥근 직사각형 106">
            <a:extLst>
              <a:ext uri="{FF2B5EF4-FFF2-40B4-BE49-F238E27FC236}">
                <a16:creationId xmlns:a16="http://schemas.microsoft.com/office/drawing/2014/main" id="{6A82E386-8C56-4A1F-A3A4-607F5B6A650E}"/>
              </a:ext>
            </a:extLst>
          </p:cNvPr>
          <p:cNvSpPr/>
          <p:nvPr/>
        </p:nvSpPr>
        <p:spPr>
          <a:xfrm>
            <a:off x="10494887" y="4846765"/>
            <a:ext cx="30922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맵</a:t>
            </a: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6EC2F7AB-3AE1-4A6B-A67B-88B189E1566A}"/>
              </a:ext>
            </a:extLst>
          </p:cNvPr>
          <p:cNvSpPr/>
          <p:nvPr/>
        </p:nvSpPr>
        <p:spPr>
          <a:xfrm>
            <a:off x="7380436" y="5111772"/>
            <a:ext cx="701737" cy="2685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 나가기</a:t>
            </a: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CF2F65E-CD48-405F-9EDA-032EF0978706}"/>
              </a:ext>
            </a:extLst>
          </p:cNvPr>
          <p:cNvCxnSpPr>
            <a:stCxn id="115" idx="2"/>
            <a:endCxn id="3" idx="1"/>
          </p:cNvCxnSpPr>
          <p:nvPr/>
        </p:nvCxnSpPr>
        <p:spPr>
          <a:xfrm rot="5400000" flipH="1">
            <a:off x="4662996" y="2311991"/>
            <a:ext cx="2866008" cy="3270610"/>
          </a:xfrm>
          <a:prstGeom prst="bentConnector4">
            <a:avLst>
              <a:gd name="adj1" fmla="val -31436"/>
              <a:gd name="adj2" fmla="val 1922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954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진행 </a:t>
            </a:r>
            <a:r>
              <a:rPr lang="en-US" altLang="ko-KR" sz="2800" b="1" dirty="0">
                <a:solidFill>
                  <a:srgbClr val="FFFFFF"/>
                </a:solidFill>
              </a:rPr>
              <a:t>( UI</a:t>
            </a:r>
            <a:r>
              <a:rPr lang="ko-KR" altLang="en-US" sz="2800" b="1" dirty="0">
                <a:solidFill>
                  <a:srgbClr val="FFFFFF"/>
                </a:solidFill>
              </a:rPr>
              <a:t> 기반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5043274" y="243104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방 찾기 </a:t>
            </a:r>
            <a:r>
              <a:rPr lang="en-US" altLang="ko-KR" sz="1100" dirty="0">
                <a:solidFill>
                  <a:schemeClr val="bg1"/>
                </a:solidFill>
              </a:rPr>
              <a:t>&amp; </a:t>
            </a:r>
            <a:r>
              <a:rPr lang="ko-KR" altLang="en-US" sz="1100" dirty="0">
                <a:solidFill>
                  <a:schemeClr val="bg1"/>
                </a:solidFill>
              </a:rPr>
              <a:t>방 만들기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201535" y="2886404"/>
            <a:ext cx="1318847" cy="657256"/>
            <a:chOff x="4558809" y="2796775"/>
            <a:chExt cx="1318847" cy="657256"/>
          </a:xfrm>
        </p:grpSpPr>
        <p:sp>
          <p:nvSpPr>
            <p:cNvPr id="8" name="순서도: 판단 7"/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28166" y="290995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6" name="순서도: 처리 15"/>
          <p:cNvSpPr/>
          <p:nvPr/>
        </p:nvSpPr>
        <p:spPr>
          <a:xfrm>
            <a:off x="3016648" y="3801409"/>
            <a:ext cx="1266093" cy="313392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방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5838" y="339553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21" name="순서도: 처리 20"/>
          <p:cNvSpPr/>
          <p:nvPr/>
        </p:nvSpPr>
        <p:spPr>
          <a:xfrm>
            <a:off x="7016573" y="4199687"/>
            <a:ext cx="1336431" cy="28439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인 게임</a:t>
            </a:r>
          </a:p>
        </p:txBody>
      </p:sp>
      <p:cxnSp>
        <p:nvCxnSpPr>
          <p:cNvPr id="28" name="직선 화살표 연결선 27"/>
          <p:cNvCxnSpPr>
            <a:stCxn id="107" idx="2"/>
          </p:cNvCxnSpPr>
          <p:nvPr/>
        </p:nvCxnSpPr>
        <p:spPr>
          <a:xfrm flipH="1">
            <a:off x="5860956" y="1721386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" idx="2"/>
            <a:endCxn id="8" idx="0"/>
          </p:cNvCxnSpPr>
          <p:nvPr/>
        </p:nvCxnSpPr>
        <p:spPr>
          <a:xfrm>
            <a:off x="5860959" y="2719708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8" idx="2"/>
            <a:endCxn id="16" idx="0"/>
          </p:cNvCxnSpPr>
          <p:nvPr/>
        </p:nvCxnSpPr>
        <p:spPr>
          <a:xfrm rot="5400000">
            <a:off x="4626453" y="2566902"/>
            <a:ext cx="257749" cy="22112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8" idx="2"/>
            <a:endCxn id="21" idx="0"/>
          </p:cNvCxnSpPr>
          <p:nvPr/>
        </p:nvCxnSpPr>
        <p:spPr>
          <a:xfrm rot="16200000" flipH="1">
            <a:off x="6444861" y="2959758"/>
            <a:ext cx="656027" cy="18238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6" idx="2"/>
            <a:endCxn id="21" idx="1"/>
          </p:cNvCxnSpPr>
          <p:nvPr/>
        </p:nvCxnSpPr>
        <p:spPr>
          <a:xfrm rot="16200000" flipH="1">
            <a:off x="5219593" y="2544903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69674" y="3607056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66" name="그룹 65"/>
          <p:cNvGrpSpPr/>
          <p:nvPr/>
        </p:nvGrpSpPr>
        <p:grpSpPr>
          <a:xfrm>
            <a:off x="6355906" y="4677787"/>
            <a:ext cx="1162352" cy="491814"/>
            <a:chOff x="6894245" y="4632365"/>
            <a:chExt cx="1162352" cy="491814"/>
          </a:xfrm>
        </p:grpSpPr>
        <p:sp>
          <p:nvSpPr>
            <p:cNvPr id="41" name="순서도: 판단 40"/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/>
          <p:cNvSpPr/>
          <p:nvPr/>
        </p:nvSpPr>
        <p:spPr>
          <a:xfrm>
            <a:off x="7227588" y="5627418"/>
            <a:ext cx="914400" cy="334107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</a:rPr>
              <a:t>설정창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75" name="꺾인 연결선 74"/>
          <p:cNvCxnSpPr>
            <a:stCxn id="21" idx="2"/>
            <a:endCxn id="42" idx="0"/>
          </p:cNvCxnSpPr>
          <p:nvPr/>
        </p:nvCxnSpPr>
        <p:spPr>
          <a:xfrm rot="5400000">
            <a:off x="7212185" y="4217720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1" idx="2"/>
            <a:endCxn id="61" idx="0"/>
          </p:cNvCxnSpPr>
          <p:nvPr/>
        </p:nvCxnSpPr>
        <p:spPr>
          <a:xfrm rot="16200000" flipH="1">
            <a:off x="7954919" y="4213947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1" idx="2"/>
            <a:endCxn id="48" idx="0"/>
          </p:cNvCxnSpPr>
          <p:nvPr/>
        </p:nvCxnSpPr>
        <p:spPr>
          <a:xfrm rot="5400000">
            <a:off x="7819615" y="5028274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41" idx="2"/>
            <a:endCxn id="48" idx="0"/>
          </p:cNvCxnSpPr>
          <p:nvPr/>
        </p:nvCxnSpPr>
        <p:spPr>
          <a:xfrm rot="16200000" flipH="1">
            <a:off x="7079782" y="5022411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7842071" y="4677786"/>
            <a:ext cx="1153373" cy="485315"/>
            <a:chOff x="7587096" y="3930439"/>
            <a:chExt cx="1153373" cy="485315"/>
          </a:xfrm>
        </p:grpSpPr>
        <p:sp>
          <p:nvSpPr>
            <p:cNvPr id="61" name="순서도: 판단 60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73883" y="6183185"/>
            <a:ext cx="1221808" cy="485314"/>
            <a:chOff x="7552878" y="3930440"/>
            <a:chExt cx="1221808" cy="485314"/>
          </a:xfrm>
        </p:grpSpPr>
        <p:sp>
          <p:nvSpPr>
            <p:cNvPr id="94" name="순서도: 판단 93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86" name="직선 화살표 연결선 85"/>
          <p:cNvCxnSpPr>
            <a:stCxn id="48" idx="2"/>
            <a:endCxn id="94" idx="0"/>
          </p:cNvCxnSpPr>
          <p:nvPr/>
        </p:nvCxnSpPr>
        <p:spPr>
          <a:xfrm>
            <a:off x="7684788" y="5961525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95" idx="3"/>
            <a:endCxn id="21" idx="3"/>
          </p:cNvCxnSpPr>
          <p:nvPr/>
        </p:nvCxnSpPr>
        <p:spPr>
          <a:xfrm flipV="1">
            <a:off x="8295691" y="4341883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249891" y="1296834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앱 </a:t>
            </a:r>
            <a:r>
              <a:rPr lang="en-US" altLang="ko-KR" sz="1100" dirty="0"/>
              <a:t>ON</a:t>
            </a:r>
            <a:endParaRPr lang="ko-KR" altLang="en-US" sz="1100" dirty="0"/>
          </a:p>
        </p:txBody>
      </p:sp>
      <p:sp>
        <p:nvSpPr>
          <p:cNvPr id="114" name="순서도: 처리 113"/>
          <p:cNvSpPr/>
          <p:nvPr/>
        </p:nvSpPr>
        <p:spPr>
          <a:xfrm>
            <a:off x="5043271" y="187105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로비</a:t>
            </a:r>
          </a:p>
        </p:txBody>
      </p:sp>
      <p:cxnSp>
        <p:nvCxnSpPr>
          <p:cNvPr id="115" name="직선 화살표 연결선 114"/>
          <p:cNvCxnSpPr>
            <a:stCxn id="114" idx="2"/>
            <a:endCxn id="3" idx="0"/>
          </p:cNvCxnSpPr>
          <p:nvPr/>
        </p:nvCxnSpPr>
        <p:spPr>
          <a:xfrm>
            <a:off x="5860956" y="2159718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95" idx="1"/>
            <a:endCxn id="114" idx="1"/>
          </p:cNvCxnSpPr>
          <p:nvPr/>
        </p:nvCxnSpPr>
        <p:spPr>
          <a:xfrm rot="10800000">
            <a:off x="5043271" y="2015384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273159" y="516310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533400" y="3848886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5194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쓰레기가 바다에 떠있는 크루즈 라이너 여객선 | 프리미엄 벡터">
            <a:extLst>
              <a:ext uri="{FF2B5EF4-FFF2-40B4-BE49-F238E27FC236}">
                <a16:creationId xmlns:a16="http://schemas.microsoft.com/office/drawing/2014/main" id="{174299C8-06E6-4BA6-9166-EA0438C9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02" y="2011294"/>
            <a:ext cx="7865831" cy="393291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시작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DA252C5-365B-4230-907C-D81F2C182746}"/>
              </a:ext>
            </a:extLst>
          </p:cNvPr>
          <p:cNvGrpSpPr/>
          <p:nvPr/>
        </p:nvGrpSpPr>
        <p:grpSpPr>
          <a:xfrm>
            <a:off x="4387678" y="2507108"/>
            <a:ext cx="3684479" cy="1470644"/>
            <a:chOff x="4049075" y="2209800"/>
            <a:chExt cx="3684479" cy="147064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2DC2CC-BC96-461C-B9DF-10610372DBA1}"/>
                </a:ext>
              </a:extLst>
            </p:cNvPr>
            <p:cNvSpPr txBox="1"/>
            <p:nvPr/>
          </p:nvSpPr>
          <p:spPr>
            <a:xfrm>
              <a:off x="4049075" y="2209800"/>
              <a:ext cx="24000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ESCAPE</a:t>
              </a:r>
              <a:endParaRPr lang="ko-KR" altLang="en-US" sz="4800" b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C17C64-2FF5-49C0-A222-0A2A9B4739D3}"/>
                </a:ext>
              </a:extLst>
            </p:cNvPr>
            <p:cNvSpPr txBox="1"/>
            <p:nvPr/>
          </p:nvSpPr>
          <p:spPr>
            <a:xfrm>
              <a:off x="5297374" y="2849447"/>
              <a:ext cx="24361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ISLAND</a:t>
              </a:r>
              <a:endParaRPr lang="ko-KR" altLang="en-US" sz="4800" b="1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1CD6AF3-067C-4307-87DD-DEAB1233AEEE}"/>
              </a:ext>
            </a:extLst>
          </p:cNvPr>
          <p:cNvSpPr/>
          <p:nvPr/>
        </p:nvSpPr>
        <p:spPr>
          <a:xfrm>
            <a:off x="5122919" y="4617399"/>
            <a:ext cx="2213996" cy="55160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993B58D-1484-44B6-ADD1-E67A919519D5}"/>
              </a:ext>
            </a:extLst>
          </p:cNvPr>
          <p:cNvSpPr/>
          <p:nvPr/>
        </p:nvSpPr>
        <p:spPr>
          <a:xfrm>
            <a:off x="9496425" y="5295900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77123C-C797-4F59-B64F-E61C8705D75D}"/>
              </a:ext>
            </a:extLst>
          </p:cNvPr>
          <p:cNvSpPr/>
          <p:nvPr/>
        </p:nvSpPr>
        <p:spPr>
          <a:xfrm>
            <a:off x="9496425" y="4762384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8" name="그래픽 7" descr="단일 톱니바퀴 단색으로 채워진">
            <a:extLst>
              <a:ext uri="{FF2B5EF4-FFF2-40B4-BE49-F238E27FC236}">
                <a16:creationId xmlns:a16="http://schemas.microsoft.com/office/drawing/2014/main" id="{B01C7EBA-4F29-422F-A14E-D9F730AD6E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7288" y="5362277"/>
            <a:ext cx="320195" cy="3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86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07CCAF7-8C59-4C9B-8845-41CE5AAE59DC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398149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9245A5-4CCF-4296-8308-0A12BA41E28C}"/>
              </a:ext>
            </a:extLst>
          </p:cNvPr>
          <p:cNvCxnSpPr>
            <a:cxnSpLocks/>
          </p:cNvCxnSpPr>
          <p:nvPr/>
        </p:nvCxnSpPr>
        <p:spPr>
          <a:xfrm flipH="1">
            <a:off x="7076076" y="4280775"/>
            <a:ext cx="1" cy="980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BFA94B-4118-43EE-B0CB-B5A5CDF4FA6B}"/>
              </a:ext>
            </a:extLst>
          </p:cNvPr>
          <p:cNvSpPr txBox="1"/>
          <p:nvPr/>
        </p:nvSpPr>
        <p:spPr>
          <a:xfrm>
            <a:off x="6522078" y="53356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조이스틱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BD1DF5-57BD-4162-8A0E-CADFDEA6DB30}"/>
              </a:ext>
            </a:extLst>
          </p:cNvPr>
          <p:cNvCxnSpPr>
            <a:cxnSpLocks/>
          </p:cNvCxnSpPr>
          <p:nvPr/>
        </p:nvCxnSpPr>
        <p:spPr>
          <a:xfrm flipH="1">
            <a:off x="10037103" y="4493474"/>
            <a:ext cx="1" cy="84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1A3B5E-F574-41D8-8799-AEFDEE7BE0A8}"/>
              </a:ext>
            </a:extLst>
          </p:cNvPr>
          <p:cNvSpPr txBox="1"/>
          <p:nvPr/>
        </p:nvSpPr>
        <p:spPr>
          <a:xfrm>
            <a:off x="9483105" y="534205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버튼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1256357" y="231674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모바일 조작법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B1E136-6385-4315-B533-502567DE1F3A}"/>
              </a:ext>
            </a:extLst>
          </p:cNvPr>
          <p:cNvSpPr txBox="1"/>
          <p:nvPr/>
        </p:nvSpPr>
        <p:spPr>
          <a:xfrm>
            <a:off x="1256357" y="327581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조이스틱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4BDF78-362C-4644-AAA2-8E74C8B15CB4}"/>
              </a:ext>
            </a:extLst>
          </p:cNvPr>
          <p:cNvSpPr txBox="1"/>
          <p:nvPr/>
        </p:nvSpPr>
        <p:spPr>
          <a:xfrm>
            <a:off x="1594560" y="3660051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플레이어의 이동을 하는 역할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DB9662-F56F-427C-9190-59A50578B583}"/>
              </a:ext>
            </a:extLst>
          </p:cNvPr>
          <p:cNvSpPr txBox="1"/>
          <p:nvPr/>
        </p:nvSpPr>
        <p:spPr>
          <a:xfrm>
            <a:off x="1256357" y="4222541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상호작용 버튼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9F682-5484-427C-AA1B-1C60A58EFE71}"/>
              </a:ext>
            </a:extLst>
          </p:cNvPr>
          <p:cNvSpPr txBox="1"/>
          <p:nvPr/>
        </p:nvSpPr>
        <p:spPr>
          <a:xfrm>
            <a:off x="1607416" y="4591873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재료를 줍는 역할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각종 물건들에 상호작용하는 역할</a:t>
            </a:r>
          </a:p>
        </p:txBody>
      </p:sp>
    </p:spTree>
    <p:extLst>
      <p:ext uri="{BB962C8B-B14F-4D97-AF65-F5344CB8AC3E}">
        <p14:creationId xmlns:p14="http://schemas.microsoft.com/office/powerpoint/2010/main" val="86177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205842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일반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BA3D5B2-416E-4235-B754-E603DA864508}"/>
              </a:ext>
            </a:extLst>
          </p:cNvPr>
          <p:cNvCxnSpPr>
            <a:stCxn id="10" idx="2"/>
          </p:cNvCxnSpPr>
          <p:nvPr/>
        </p:nvCxnSpPr>
        <p:spPr>
          <a:xfrm flipH="1">
            <a:off x="1607416" y="2584925"/>
            <a:ext cx="941821" cy="15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E44199-A572-4EE6-9FF0-71903CE878DC}"/>
              </a:ext>
            </a:extLst>
          </p:cNvPr>
          <p:cNvSpPr txBox="1"/>
          <p:nvPr/>
        </p:nvSpPr>
        <p:spPr>
          <a:xfrm>
            <a:off x="289594" y="278643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재료 모은 정도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32E0BC-595B-40F4-8722-0FFA3BAF2D25}"/>
              </a:ext>
            </a:extLst>
          </p:cNvPr>
          <p:cNvCxnSpPr/>
          <p:nvPr/>
        </p:nvCxnSpPr>
        <p:spPr>
          <a:xfrm>
            <a:off x="9846869" y="5273153"/>
            <a:ext cx="858076" cy="10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602A8A-F620-46B1-A0FA-FAB455069DE8}"/>
              </a:ext>
            </a:extLst>
          </p:cNvPr>
          <p:cNvSpPr txBox="1"/>
          <p:nvPr/>
        </p:nvSpPr>
        <p:spPr>
          <a:xfrm>
            <a:off x="10568487" y="53937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4906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2EE529B9-E47F-4CF3-915A-92EC338CC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2" b="96986" l="709" r="97518">
                        <a14:foregroundMark x1="3369" y1="4787" x2="1064" y2="15957"/>
                        <a14:foregroundMark x1="1064" y1="15957" x2="84574" y2="88298"/>
                        <a14:foregroundMark x1="84574" y1="88298" x2="40603" y2="78901"/>
                        <a14:foregroundMark x1="40603" y1="78901" x2="38652" y2="14539"/>
                        <a14:foregroundMark x1="38652" y1="14539" x2="55851" y2="5142"/>
                        <a14:foregroundMark x1="85461" y1="12234" x2="92199" y2="20745"/>
                        <a14:foregroundMark x1="94149" y1="74113" x2="97695" y2="97163"/>
                        <a14:foregroundMark x1="97695" y1="97163" x2="97695" y2="97163"/>
                        <a14:foregroundMark x1="96099" y1="95745" x2="24823" y2="92730"/>
                        <a14:foregroundMark x1="32092" y1="99823" x2="709" y2="94504"/>
                        <a14:foregroundMark x1="709" y1="94504" x2="4610" y2="19326"/>
                        <a14:foregroundMark x1="93085" y1="61879" x2="92376" y2="74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088" b="14550"/>
          <a:stretch/>
        </p:blipFill>
        <p:spPr bwMode="auto">
          <a:xfrm>
            <a:off x="6419957" y="2655438"/>
            <a:ext cx="4101907" cy="205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892007" y="260386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인벤토리</a:t>
            </a:r>
            <a:endParaRPr lang="ko-KR" altLang="en-US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CE931E-4376-48EA-99AF-729A594E279B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2575400-BA38-4221-9250-F675D1866DC3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C9A6518-C432-4694-B62E-586264749989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D800C35-5267-4819-9BDE-D0AD35C4E2FC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55B966-D870-4900-BCC9-9BA0CD6BC7A9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BA010C8-CE2F-4EEA-A38C-CED96CF2974C}"/>
              </a:ext>
            </a:extLst>
          </p:cNvPr>
          <p:cNvGraphicFramePr>
            <a:graphicFrameLocks noGrp="1"/>
          </p:cNvGraphicFramePr>
          <p:nvPr/>
        </p:nvGraphicFramePr>
        <p:xfrm>
          <a:off x="7714428" y="4396484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B205E6-94A7-44BA-AD13-18DE9F6FB300}"/>
              </a:ext>
            </a:extLst>
          </p:cNvPr>
          <p:cNvCxnSpPr/>
          <p:nvPr/>
        </p:nvCxnSpPr>
        <p:spPr>
          <a:xfrm>
            <a:off x="8601075" y="4609203"/>
            <a:ext cx="390525" cy="80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ABB5F3-CEA8-4298-9BD8-9726730048DD}"/>
              </a:ext>
            </a:extLst>
          </p:cNvPr>
          <p:cNvSpPr txBox="1"/>
          <p:nvPr/>
        </p:nvSpPr>
        <p:spPr>
          <a:xfrm>
            <a:off x="8796337" y="54102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7FFD4-2D81-496A-BEE2-44F05AF9435B}"/>
              </a:ext>
            </a:extLst>
          </p:cNvPr>
          <p:cNvSpPr txBox="1"/>
          <p:nvPr/>
        </p:nvSpPr>
        <p:spPr>
          <a:xfrm>
            <a:off x="1201374" y="3325604"/>
            <a:ext cx="463139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인벤토리는 </a:t>
            </a:r>
            <a:r>
              <a:rPr lang="en-US" altLang="ko-KR" sz="1200" dirty="0"/>
              <a:t>7</a:t>
            </a:r>
            <a:r>
              <a:rPr lang="ko-KR" altLang="en-US" sz="1200" dirty="0"/>
              <a:t>칸으로 이루어져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각 칸안에는 주운 재료들이 </a:t>
            </a:r>
            <a:r>
              <a:rPr lang="ko-KR" altLang="en-US" sz="1200" dirty="0" err="1"/>
              <a:t>한칸씩</a:t>
            </a:r>
            <a:r>
              <a:rPr lang="ko-KR" altLang="en-US" sz="1200" dirty="0"/>
              <a:t> 차지하고 같은 재료를</a:t>
            </a:r>
            <a:endParaRPr lang="en-US" altLang="ko-KR" sz="1200" dirty="0"/>
          </a:p>
          <a:p>
            <a:r>
              <a:rPr lang="ko-KR" altLang="en-US" sz="1100" dirty="0"/>
              <a:t>주워도 같은 칸에 겹치지 않습니다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인벤토리를 비우기 위해서는 메인 로비로 가서 재료를 모으는 상자로</a:t>
            </a:r>
            <a:endParaRPr lang="en-US" altLang="ko-KR" sz="1100" dirty="0"/>
          </a:p>
          <a:p>
            <a:r>
              <a:rPr lang="ko-KR" altLang="en-US" sz="1100" dirty="0"/>
              <a:t>가야하고 그 상자 앞에 가서 상호작용 버튼을 누르면 상자 안에 드래그</a:t>
            </a:r>
            <a:endParaRPr lang="en-US" altLang="ko-KR" sz="1100" dirty="0"/>
          </a:p>
          <a:p>
            <a:r>
              <a:rPr lang="ko-KR" altLang="en-US" sz="1100" dirty="0"/>
              <a:t>하여 재료를 넣을 수 있습니다</a:t>
            </a:r>
            <a:r>
              <a:rPr lang="en-US" altLang="ko-KR" sz="11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89477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6C0F8BA-83F7-46F4-8C74-98E4C5FAB078}"/>
              </a:ext>
            </a:extLst>
          </p:cNvPr>
          <p:cNvSpPr/>
          <p:nvPr/>
        </p:nvSpPr>
        <p:spPr>
          <a:xfrm>
            <a:off x="1594690" y="1946340"/>
            <a:ext cx="2638425" cy="434015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A3965A-D2FE-4189-9CF0-689FE8739DB4}"/>
              </a:ext>
            </a:extLst>
          </p:cNvPr>
          <p:cNvSpPr/>
          <p:nvPr/>
        </p:nvSpPr>
        <p:spPr>
          <a:xfrm>
            <a:off x="1944888" y="1676954"/>
            <a:ext cx="189972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564D2-FC69-4D16-9DD8-6673954C5D46}"/>
              </a:ext>
            </a:extLst>
          </p:cNvPr>
          <p:cNvSpPr txBox="1"/>
          <p:nvPr/>
        </p:nvSpPr>
        <p:spPr>
          <a:xfrm>
            <a:off x="1099128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Contents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CAFE8-DCE7-4003-AF7E-9BA4ABFBDFB2}"/>
              </a:ext>
            </a:extLst>
          </p:cNvPr>
          <p:cNvSpPr txBox="1"/>
          <p:nvPr/>
        </p:nvSpPr>
        <p:spPr>
          <a:xfrm>
            <a:off x="1713833" y="3440148"/>
            <a:ext cx="2361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 메인 테마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 게임 개요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 기획 배경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 주요 특징</a:t>
            </a:r>
            <a:endParaRPr lang="en-US" altLang="ko-KR" sz="1400" b="1" dirty="0"/>
          </a:p>
          <a:p>
            <a:r>
              <a:rPr lang="en-US" altLang="ko-KR" sz="1400" b="1" dirty="0"/>
              <a:t>5.  </a:t>
            </a:r>
            <a:r>
              <a:rPr lang="ko-KR" altLang="en-US" sz="1400" b="1" dirty="0"/>
              <a:t>스토리 요약</a:t>
            </a:r>
            <a:endParaRPr lang="en-US" altLang="ko-KR" sz="1400" b="1" dirty="0"/>
          </a:p>
          <a:p>
            <a:r>
              <a:rPr lang="en-US" altLang="ko-KR" sz="1400" b="1" dirty="0"/>
              <a:t>6.  </a:t>
            </a:r>
            <a:r>
              <a:rPr lang="ko-KR" altLang="en-US" sz="1400" b="1" dirty="0"/>
              <a:t>조작 방식</a:t>
            </a:r>
            <a:endParaRPr lang="en-US" altLang="ko-KR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497EC-A243-4013-80F4-61D897ABD766}"/>
              </a:ext>
            </a:extLst>
          </p:cNvPr>
          <p:cNvSpPr txBox="1"/>
          <p:nvPr/>
        </p:nvSpPr>
        <p:spPr>
          <a:xfrm>
            <a:off x="2223425" y="1715510"/>
            <a:ext cx="1380954" cy="4154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ko-KR" altLang="en-US" sz="100" b="1" dirty="0" err="1"/>
              <a:t>ㅇ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EAE222-D0CD-4381-8ED6-DA0591D21818}"/>
              </a:ext>
            </a:extLst>
          </p:cNvPr>
          <p:cNvSpPr txBox="1"/>
          <p:nvPr/>
        </p:nvSpPr>
        <p:spPr>
          <a:xfrm>
            <a:off x="4764990" y="3440148"/>
            <a:ext cx="2288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게임 씬 구성도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en-US" altLang="ko-KR" sz="1400" b="1" dirty="0"/>
              <a:t>UI</a:t>
            </a:r>
          </a:p>
          <a:p>
            <a:pPr marL="228600" indent="-228600">
              <a:buAutoNum type="arabicPeriod"/>
            </a:pPr>
            <a:r>
              <a:rPr lang="ko-KR" altLang="en-US" sz="1400" b="1" dirty="0"/>
              <a:t>맵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캐릭터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아이템</a:t>
            </a:r>
            <a:endParaRPr lang="en-US" altLang="ko-KR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8F3C6-857D-4BDA-8F34-185023E8BCC8}"/>
              </a:ext>
            </a:extLst>
          </p:cNvPr>
          <p:cNvSpPr txBox="1"/>
          <p:nvPr/>
        </p:nvSpPr>
        <p:spPr>
          <a:xfrm>
            <a:off x="7702588" y="3655591"/>
            <a:ext cx="25336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재료 수집 미션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투표 시스템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납치자 방해 미션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아이템 수집</a:t>
            </a:r>
            <a:r>
              <a:rPr lang="en-US" altLang="ko-KR" sz="1400" b="1" dirty="0"/>
              <a:t>&amp;</a:t>
            </a:r>
            <a:r>
              <a:rPr lang="ko-KR" altLang="en-US" sz="1400" b="1" dirty="0"/>
              <a:t>채집 시스템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킬 시스템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승리 조건</a:t>
            </a:r>
            <a:endParaRPr lang="en-US" altLang="ko-KR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55F7A-FC65-4860-8521-1CD7880F2B65}"/>
              </a:ext>
            </a:extLst>
          </p:cNvPr>
          <p:cNvSpPr txBox="1"/>
          <p:nvPr/>
        </p:nvSpPr>
        <p:spPr>
          <a:xfrm>
            <a:off x="2299873" y="22535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4A936B-E065-4E20-87BA-871D71087AFB}"/>
              </a:ext>
            </a:extLst>
          </p:cNvPr>
          <p:cNvSpPr txBox="1"/>
          <p:nvPr/>
        </p:nvSpPr>
        <p:spPr>
          <a:xfrm>
            <a:off x="7935024" y="230082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주요 컨텐츠 소개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B8EE971-FFCE-40DD-BD29-9E8F2A810902}"/>
              </a:ext>
            </a:extLst>
          </p:cNvPr>
          <p:cNvSpPr/>
          <p:nvPr/>
        </p:nvSpPr>
        <p:spPr>
          <a:xfrm>
            <a:off x="4609189" y="1946340"/>
            <a:ext cx="2638425" cy="434015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D9C286-756F-405D-85C2-3E9DD28C5B38}"/>
              </a:ext>
            </a:extLst>
          </p:cNvPr>
          <p:cNvSpPr/>
          <p:nvPr/>
        </p:nvSpPr>
        <p:spPr>
          <a:xfrm>
            <a:off x="4959387" y="1676954"/>
            <a:ext cx="189972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07FC53-D85F-4765-B85B-73A0F2DE4539}"/>
              </a:ext>
            </a:extLst>
          </p:cNvPr>
          <p:cNvSpPr txBox="1"/>
          <p:nvPr/>
        </p:nvSpPr>
        <p:spPr>
          <a:xfrm>
            <a:off x="5237926" y="1723205"/>
            <a:ext cx="1380955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Chapter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15EA79-61F5-4567-BAE5-EABB8B449EE5}"/>
              </a:ext>
            </a:extLst>
          </p:cNvPr>
          <p:cNvSpPr txBox="1"/>
          <p:nvPr/>
        </p:nvSpPr>
        <p:spPr>
          <a:xfrm>
            <a:off x="4918665" y="2263824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전체 게임 구성 및</a:t>
            </a:r>
            <a:endParaRPr lang="en-US" altLang="ko-KR" b="1" dirty="0"/>
          </a:p>
          <a:p>
            <a:pPr algn="ctr"/>
            <a:r>
              <a:rPr lang="ko-KR" altLang="en-US" b="1" dirty="0"/>
              <a:t>컨텐츠 구성 요소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00C86F8-3407-4AE8-B9B2-8563FE936296}"/>
              </a:ext>
            </a:extLst>
          </p:cNvPr>
          <p:cNvSpPr/>
          <p:nvPr/>
        </p:nvSpPr>
        <p:spPr>
          <a:xfrm>
            <a:off x="7597812" y="1946340"/>
            <a:ext cx="2638425" cy="434015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38C388-1B74-4EA4-87DF-34912214CE0E}"/>
              </a:ext>
            </a:extLst>
          </p:cNvPr>
          <p:cNvSpPr/>
          <p:nvPr/>
        </p:nvSpPr>
        <p:spPr>
          <a:xfrm>
            <a:off x="7948010" y="1676954"/>
            <a:ext cx="189972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E78A98-31BD-4658-B427-7C5E8B159600}"/>
              </a:ext>
            </a:extLst>
          </p:cNvPr>
          <p:cNvSpPr txBox="1"/>
          <p:nvPr/>
        </p:nvSpPr>
        <p:spPr>
          <a:xfrm>
            <a:off x="8207393" y="1746285"/>
            <a:ext cx="138095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2973027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143561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인 게임 설정 창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887D-1AAF-48CE-AFAC-CB7CA3678119}"/>
              </a:ext>
            </a:extLst>
          </p:cNvPr>
          <p:cNvSpPr/>
          <p:nvPr/>
        </p:nvSpPr>
        <p:spPr>
          <a:xfrm>
            <a:off x="4248151" y="1981183"/>
            <a:ext cx="3867150" cy="39931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5541E-5852-4D35-82FD-656D5AF9A835}"/>
              </a:ext>
            </a:extLst>
          </p:cNvPr>
          <p:cNvSpPr txBox="1"/>
          <p:nvPr/>
        </p:nvSpPr>
        <p:spPr>
          <a:xfrm>
            <a:off x="4420023" y="25094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컨트롤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ACAC4-BD57-4D13-8D7C-6FCB9FEE4C33}"/>
              </a:ext>
            </a:extLst>
          </p:cNvPr>
          <p:cNvSpPr txBox="1"/>
          <p:nvPr/>
        </p:nvSpPr>
        <p:spPr>
          <a:xfrm>
            <a:off x="4420023" y="292306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조이스틱 크기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427FBF-2540-4E3E-9E05-E8F9C6A09975}"/>
              </a:ext>
            </a:extLst>
          </p:cNvPr>
          <p:cNvGrpSpPr/>
          <p:nvPr/>
        </p:nvGrpSpPr>
        <p:grpSpPr>
          <a:xfrm>
            <a:off x="5455684" y="3837326"/>
            <a:ext cx="2253299" cy="171450"/>
            <a:chOff x="5495720" y="2960453"/>
            <a:chExt cx="2253299" cy="17145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D7A5CD2-F776-469B-A161-AAAEE2B977C6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3F19CCA-D924-4188-AC25-4DEB49F961C4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F4DB0B-DAA9-4000-9A63-554FD84CFB33}"/>
              </a:ext>
            </a:extLst>
          </p:cNvPr>
          <p:cNvSpPr txBox="1"/>
          <p:nvPr/>
        </p:nvSpPr>
        <p:spPr>
          <a:xfrm>
            <a:off x="4420022" y="34745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사운드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12A0BB-D6B4-47E3-AFDC-6EC57423D832}"/>
              </a:ext>
            </a:extLst>
          </p:cNvPr>
          <p:cNvSpPr txBox="1"/>
          <p:nvPr/>
        </p:nvSpPr>
        <p:spPr>
          <a:xfrm>
            <a:off x="4420022" y="381057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특수 효과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FFE66F-9711-46DF-87E9-73420BCE2576}"/>
              </a:ext>
            </a:extLst>
          </p:cNvPr>
          <p:cNvSpPr txBox="1"/>
          <p:nvPr/>
        </p:nvSpPr>
        <p:spPr>
          <a:xfrm>
            <a:off x="4478118" y="405679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배경음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5CE986-272A-4F78-B0BD-2D2E67E18924}"/>
              </a:ext>
            </a:extLst>
          </p:cNvPr>
          <p:cNvGrpSpPr/>
          <p:nvPr/>
        </p:nvGrpSpPr>
        <p:grpSpPr>
          <a:xfrm>
            <a:off x="5455684" y="4094501"/>
            <a:ext cx="2253299" cy="171450"/>
            <a:chOff x="5495720" y="2960453"/>
            <a:chExt cx="2253299" cy="17145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95DF83-8E24-487D-8C7A-F19616C29BE2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B0A2F54-FAE7-496B-AC72-8782DB5FFE35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CB4170-9FFE-4867-A010-0D66C6BE807E}"/>
              </a:ext>
            </a:extLst>
          </p:cNvPr>
          <p:cNvGrpSpPr/>
          <p:nvPr/>
        </p:nvGrpSpPr>
        <p:grpSpPr>
          <a:xfrm>
            <a:off x="5455684" y="2992833"/>
            <a:ext cx="2253299" cy="171450"/>
            <a:chOff x="5495720" y="2960453"/>
            <a:chExt cx="2253299" cy="17145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5B52B45-085B-4B63-9593-03E2344E6A81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EB18EA8-2BAE-446E-9256-7C883CD63CD1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0ABDD6-4E4A-4D92-8A43-CCE17107573B}"/>
              </a:ext>
            </a:extLst>
          </p:cNvPr>
          <p:cNvSpPr/>
          <p:nvPr/>
        </p:nvSpPr>
        <p:spPr>
          <a:xfrm>
            <a:off x="5214061" y="4841570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 나가기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528CAB-407B-4FBA-A08A-2B254842928E}"/>
              </a:ext>
            </a:extLst>
          </p:cNvPr>
          <p:cNvSpPr/>
          <p:nvPr/>
        </p:nvSpPr>
        <p:spPr>
          <a:xfrm>
            <a:off x="5214061" y="5369965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게임으로 돌아가기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80E37F-0119-4786-8F7D-757F449DFFB2}"/>
              </a:ext>
            </a:extLst>
          </p:cNvPr>
          <p:cNvSpPr txBox="1"/>
          <p:nvPr/>
        </p:nvSpPr>
        <p:spPr>
          <a:xfrm>
            <a:off x="1111704" y="161185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버튼을 눌렀을 때 적용</a:t>
            </a:r>
          </a:p>
        </p:txBody>
      </p:sp>
    </p:spTree>
    <p:extLst>
      <p:ext uri="{BB962C8B-B14F-4D97-AF65-F5344CB8AC3E}">
        <p14:creationId xmlns:p14="http://schemas.microsoft.com/office/powerpoint/2010/main" val="3933628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1A2564EA-EEDC-4F6D-9CB2-0C7AC8A892EC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04771844-328C-4C6A-9384-3869AEB6B7AC}"/>
              </a:ext>
            </a:extLst>
          </p:cNvPr>
          <p:cNvSpPr/>
          <p:nvPr/>
        </p:nvSpPr>
        <p:spPr>
          <a:xfrm>
            <a:off x="5326823" y="3664706"/>
            <a:ext cx="1068266" cy="637371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35C14-6799-4C7B-B6EC-BD7747025997}"/>
              </a:ext>
            </a:extLst>
          </p:cNvPr>
          <p:cNvSpPr txBox="1"/>
          <p:nvPr/>
        </p:nvSpPr>
        <p:spPr>
          <a:xfrm>
            <a:off x="646545" y="255627"/>
            <a:ext cx="521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입장 </a:t>
            </a:r>
            <a:r>
              <a:rPr lang="en-US" altLang="ko-KR" sz="2800" b="1" dirty="0">
                <a:solidFill>
                  <a:schemeClr val="bg1"/>
                </a:solidFill>
              </a:rPr>
              <a:t>~ </a:t>
            </a:r>
            <a:r>
              <a:rPr lang="ko-KR" altLang="en-US" sz="2800" b="1" dirty="0">
                <a:solidFill>
                  <a:schemeClr val="bg1"/>
                </a:solidFill>
              </a:rPr>
              <a:t>게임 시작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39">
            <a:extLst>
              <a:ext uri="{FF2B5EF4-FFF2-40B4-BE49-F238E27FC236}">
                <a16:creationId xmlns:a16="http://schemas.microsoft.com/office/drawing/2014/main" id="{79D370D1-D282-4AB9-88A9-349033ABCBCE}"/>
              </a:ext>
            </a:extLst>
          </p:cNvPr>
          <p:cNvSpPr/>
          <p:nvPr/>
        </p:nvSpPr>
        <p:spPr>
          <a:xfrm>
            <a:off x="5249891" y="1156157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입장 시도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05B7105E-7574-4E49-AD4E-7CAFD1CD1525}"/>
              </a:ext>
            </a:extLst>
          </p:cNvPr>
          <p:cNvSpPr/>
          <p:nvPr/>
        </p:nvSpPr>
        <p:spPr>
          <a:xfrm>
            <a:off x="6159898" y="1828799"/>
            <a:ext cx="1068266" cy="702653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15EA2A-C51E-4F68-84B1-967D3E6C1718}"/>
              </a:ext>
            </a:extLst>
          </p:cNvPr>
          <p:cNvSpPr txBox="1"/>
          <p:nvPr/>
        </p:nvSpPr>
        <p:spPr>
          <a:xfrm>
            <a:off x="6324378" y="1991263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 인원이 </a:t>
            </a:r>
            <a:endParaRPr lang="en-US" altLang="ko-KR" sz="900" dirty="0"/>
          </a:p>
          <a:p>
            <a:pPr algn="ctr"/>
            <a:r>
              <a:rPr lang="ko-KR" altLang="en-US" sz="900" dirty="0"/>
              <a:t>다 찼는가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B1A84796-7DC7-44B6-9A32-12017DB5FDDE}"/>
              </a:ext>
            </a:extLst>
          </p:cNvPr>
          <p:cNvSpPr/>
          <p:nvPr/>
        </p:nvSpPr>
        <p:spPr>
          <a:xfrm>
            <a:off x="9115387" y="1938536"/>
            <a:ext cx="1600200" cy="474786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인원이 다 찼습니다</a:t>
            </a:r>
            <a:r>
              <a:rPr lang="en-US" altLang="ko-KR" sz="1100" dirty="0">
                <a:solidFill>
                  <a:schemeClr val="bg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메시지 출력</a:t>
            </a:r>
          </a:p>
        </p:txBody>
      </p:sp>
      <p:cxnSp>
        <p:nvCxnSpPr>
          <p:cNvPr id="12" name="꺾인 연결선 21">
            <a:extLst>
              <a:ext uri="{FF2B5EF4-FFF2-40B4-BE49-F238E27FC236}">
                <a16:creationId xmlns:a16="http://schemas.microsoft.com/office/drawing/2014/main" id="{2583A547-99A9-4AEB-9705-C3A7F9EE7778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6153449" y="1288217"/>
            <a:ext cx="248090" cy="83307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23">
            <a:extLst>
              <a:ext uri="{FF2B5EF4-FFF2-40B4-BE49-F238E27FC236}">
                <a16:creationId xmlns:a16="http://schemas.microsoft.com/office/drawing/2014/main" id="{CFB6E669-8465-49A8-BC9A-E9A9080B400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228164" y="2175929"/>
            <a:ext cx="1887223" cy="41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40CDE9-CE7D-44D3-8F1F-8AF2EC0081BE}"/>
              </a:ext>
            </a:extLst>
          </p:cNvPr>
          <p:cNvSpPr/>
          <p:nvPr/>
        </p:nvSpPr>
        <p:spPr>
          <a:xfrm>
            <a:off x="5258684" y="2944076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대기방</a:t>
            </a:r>
          </a:p>
        </p:txBody>
      </p:sp>
      <p:cxnSp>
        <p:nvCxnSpPr>
          <p:cNvPr id="15" name="꺾인 연결선 28">
            <a:extLst>
              <a:ext uri="{FF2B5EF4-FFF2-40B4-BE49-F238E27FC236}">
                <a16:creationId xmlns:a16="http://schemas.microsoft.com/office/drawing/2014/main" id="{CB354986-B0DF-4A9E-98D8-C0B3D2F8858D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5400000">
            <a:off x="6073380" y="2323425"/>
            <a:ext cx="412624" cy="8286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122E0A10-5F3A-44FD-9924-486C62C0999A}"/>
              </a:ext>
            </a:extLst>
          </p:cNvPr>
          <p:cNvSpPr/>
          <p:nvPr/>
        </p:nvSpPr>
        <p:spPr>
          <a:xfrm>
            <a:off x="4613325" y="1826554"/>
            <a:ext cx="1068266" cy="702652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78CDC-D6D7-463D-965E-B9930C3D22DE}"/>
              </a:ext>
            </a:extLst>
          </p:cNvPr>
          <p:cNvSpPr txBox="1"/>
          <p:nvPr/>
        </p:nvSpPr>
        <p:spPr>
          <a:xfrm>
            <a:off x="4537357" y="1960574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게임이</a:t>
            </a:r>
            <a:endParaRPr lang="en-US" altLang="ko-KR" sz="900" dirty="0"/>
          </a:p>
          <a:p>
            <a:pPr algn="ctr"/>
            <a:r>
              <a:rPr lang="ko-KR" altLang="en-US" sz="900" dirty="0"/>
              <a:t>이미 시작하였는가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cxnSp>
        <p:nvCxnSpPr>
          <p:cNvPr id="19" name="꺾인 연결선 34">
            <a:extLst>
              <a:ext uri="{FF2B5EF4-FFF2-40B4-BE49-F238E27FC236}">
                <a16:creationId xmlns:a16="http://schemas.microsoft.com/office/drawing/2014/main" id="{5B0B4C7C-EC8E-4485-86B7-08005A45BB5A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rot="5400000">
            <a:off x="5381286" y="1346882"/>
            <a:ext cx="245845" cy="7134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64F187CB-1EDD-4DDA-8639-1A7C34EDB218}"/>
              </a:ext>
            </a:extLst>
          </p:cNvPr>
          <p:cNvSpPr/>
          <p:nvPr/>
        </p:nvSpPr>
        <p:spPr>
          <a:xfrm>
            <a:off x="1130613" y="1942431"/>
            <a:ext cx="1819129" cy="474786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이미 시작한 게임입니다</a:t>
            </a:r>
            <a:r>
              <a:rPr lang="en-US" altLang="ko-KR" sz="1100" dirty="0">
                <a:solidFill>
                  <a:schemeClr val="bg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메시지 출력</a:t>
            </a:r>
          </a:p>
        </p:txBody>
      </p:sp>
      <p:cxnSp>
        <p:nvCxnSpPr>
          <p:cNvPr id="21" name="꺾인 연결선 42">
            <a:extLst>
              <a:ext uri="{FF2B5EF4-FFF2-40B4-BE49-F238E27FC236}">
                <a16:creationId xmlns:a16="http://schemas.microsoft.com/office/drawing/2014/main" id="{3F24E130-F25E-45B9-A9D5-69C46F9F37E6}"/>
              </a:ext>
            </a:extLst>
          </p:cNvPr>
          <p:cNvCxnSpPr>
            <a:cxnSpLocks/>
            <a:stCxn id="17" idx="1"/>
            <a:endCxn id="20" idx="3"/>
          </p:cNvCxnSpPr>
          <p:nvPr/>
        </p:nvCxnSpPr>
        <p:spPr>
          <a:xfrm rot="10800000" flipV="1">
            <a:off x="2949743" y="2177880"/>
            <a:ext cx="1663583" cy="194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53">
            <a:extLst>
              <a:ext uri="{FF2B5EF4-FFF2-40B4-BE49-F238E27FC236}">
                <a16:creationId xmlns:a16="http://schemas.microsoft.com/office/drawing/2014/main" id="{5C01915D-CE36-4FEC-96D6-304CF6B15962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 rot="16200000" flipH="1">
            <a:off x="5298970" y="2377693"/>
            <a:ext cx="414870" cy="7178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판단 23">
            <a:extLst>
              <a:ext uri="{FF2B5EF4-FFF2-40B4-BE49-F238E27FC236}">
                <a16:creationId xmlns:a16="http://schemas.microsoft.com/office/drawing/2014/main" id="{B7672093-891A-4BD0-84F2-5F87C18AB803}"/>
              </a:ext>
            </a:extLst>
          </p:cNvPr>
          <p:cNvSpPr/>
          <p:nvPr/>
        </p:nvSpPr>
        <p:spPr>
          <a:xfrm>
            <a:off x="7629968" y="4284392"/>
            <a:ext cx="1068266" cy="729531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265507-AD9D-402D-A817-90C69BC2527F}"/>
              </a:ext>
            </a:extLst>
          </p:cNvPr>
          <p:cNvSpPr txBox="1"/>
          <p:nvPr/>
        </p:nvSpPr>
        <p:spPr>
          <a:xfrm>
            <a:off x="7660572" y="446221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방장이 게임을</a:t>
            </a:r>
            <a:endParaRPr lang="en-US" altLang="ko-KR" sz="900" dirty="0"/>
          </a:p>
          <a:p>
            <a:pPr algn="ctr"/>
            <a:r>
              <a:rPr lang="ko-KR" altLang="en-US" sz="900" dirty="0"/>
              <a:t> 시작하였는가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24E746-51F4-4AFA-BB7E-D2156F975F3E}"/>
              </a:ext>
            </a:extLst>
          </p:cNvPr>
          <p:cNvSpPr txBox="1"/>
          <p:nvPr/>
        </p:nvSpPr>
        <p:spPr>
          <a:xfrm>
            <a:off x="5386485" y="380783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방장 권한을 </a:t>
            </a:r>
            <a:endParaRPr lang="en-US" altLang="ko-KR" sz="900" dirty="0"/>
          </a:p>
          <a:p>
            <a:pPr algn="ctr"/>
            <a:r>
              <a:rPr lang="ko-KR" altLang="en-US" sz="900" dirty="0"/>
              <a:t>가지고 있는가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cxnSp>
        <p:nvCxnSpPr>
          <p:cNvPr id="27" name="꺾인 연결선 63">
            <a:extLst>
              <a:ext uri="{FF2B5EF4-FFF2-40B4-BE49-F238E27FC236}">
                <a16:creationId xmlns:a16="http://schemas.microsoft.com/office/drawing/2014/main" id="{AAE9DAC9-041F-4CF8-9AD7-1BB4A80708BA}"/>
              </a:ext>
            </a:extLst>
          </p:cNvPr>
          <p:cNvCxnSpPr>
            <a:cxnSpLocks/>
            <a:stCxn id="14" idx="2"/>
            <a:endCxn id="4" idx="0"/>
          </p:cNvCxnSpPr>
          <p:nvPr/>
        </p:nvCxnSpPr>
        <p:spPr>
          <a:xfrm rot="5400000">
            <a:off x="5740233" y="3539585"/>
            <a:ext cx="245845" cy="43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판단 27">
            <a:extLst>
              <a:ext uri="{FF2B5EF4-FFF2-40B4-BE49-F238E27FC236}">
                <a16:creationId xmlns:a16="http://schemas.microsoft.com/office/drawing/2014/main" id="{52622023-5A33-444E-B5AF-B51591735E7D}"/>
              </a:ext>
            </a:extLst>
          </p:cNvPr>
          <p:cNvSpPr/>
          <p:nvPr/>
        </p:nvSpPr>
        <p:spPr>
          <a:xfrm>
            <a:off x="3594537" y="4236702"/>
            <a:ext cx="1068266" cy="701234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6AFAA8-DC63-4784-BD1F-0F8AAD2AFA88}"/>
              </a:ext>
            </a:extLst>
          </p:cNvPr>
          <p:cNvSpPr txBox="1"/>
          <p:nvPr/>
        </p:nvSpPr>
        <p:spPr>
          <a:xfrm>
            <a:off x="3669751" y="440795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인 게임 설정을</a:t>
            </a:r>
            <a:endParaRPr lang="en-US" altLang="ko-KR" sz="900" dirty="0"/>
          </a:p>
          <a:p>
            <a:pPr algn="ctr"/>
            <a:r>
              <a:rPr lang="ko-KR" altLang="en-US" sz="900" dirty="0"/>
              <a:t>바꿀 것인가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3373EF3D-71B3-4FE7-B2FA-78BF2347324D}"/>
              </a:ext>
            </a:extLst>
          </p:cNvPr>
          <p:cNvSpPr/>
          <p:nvPr/>
        </p:nvSpPr>
        <p:spPr>
          <a:xfrm>
            <a:off x="3594537" y="5167567"/>
            <a:ext cx="1068266" cy="835333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F102A8-805C-4CA2-9518-D19001F41088}"/>
              </a:ext>
            </a:extLst>
          </p:cNvPr>
          <p:cNvSpPr txBox="1"/>
          <p:nvPr/>
        </p:nvSpPr>
        <p:spPr>
          <a:xfrm>
            <a:off x="3681813" y="5367018"/>
            <a:ext cx="870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게임 시작을</a:t>
            </a:r>
            <a:endParaRPr lang="en-US" altLang="ko-KR" sz="1000" dirty="0"/>
          </a:p>
          <a:p>
            <a:pPr algn="ctr"/>
            <a:r>
              <a:rPr lang="ko-KR" altLang="en-US" sz="1000" dirty="0"/>
              <a:t> 할 것인가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cxnSp>
        <p:nvCxnSpPr>
          <p:cNvPr id="32" name="꺾인 연결선 70">
            <a:extLst>
              <a:ext uri="{FF2B5EF4-FFF2-40B4-BE49-F238E27FC236}">
                <a16:creationId xmlns:a16="http://schemas.microsoft.com/office/drawing/2014/main" id="{4FC1696E-FF8D-464E-92CD-7CC0F354175D}"/>
              </a:ext>
            </a:extLst>
          </p:cNvPr>
          <p:cNvCxnSpPr>
            <a:cxnSpLocks/>
            <a:stCxn id="4" idx="1"/>
            <a:endCxn id="28" idx="0"/>
          </p:cNvCxnSpPr>
          <p:nvPr/>
        </p:nvCxnSpPr>
        <p:spPr>
          <a:xfrm rot="10800000" flipV="1">
            <a:off x="4128671" y="3983392"/>
            <a:ext cx="1198153" cy="25331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72">
            <a:extLst>
              <a:ext uri="{FF2B5EF4-FFF2-40B4-BE49-F238E27FC236}">
                <a16:creationId xmlns:a16="http://schemas.microsoft.com/office/drawing/2014/main" id="{5C24FE58-E911-401E-8AB0-DF940B71D4C9}"/>
              </a:ext>
            </a:extLst>
          </p:cNvPr>
          <p:cNvCxnSpPr>
            <a:cxnSpLocks/>
            <a:stCxn id="4" idx="3"/>
            <a:endCxn id="24" idx="0"/>
          </p:cNvCxnSpPr>
          <p:nvPr/>
        </p:nvCxnSpPr>
        <p:spPr>
          <a:xfrm>
            <a:off x="6395089" y="3983392"/>
            <a:ext cx="1769012" cy="30100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BCDA81-A29A-42A6-B1CF-8F1E15133E98}"/>
              </a:ext>
            </a:extLst>
          </p:cNvPr>
          <p:cNvSpPr/>
          <p:nvPr/>
        </p:nvSpPr>
        <p:spPr>
          <a:xfrm>
            <a:off x="1588544" y="4342479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인 게임 설정 창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0383774-96AB-4182-A576-1EDE8196A7D7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 flipV="1">
            <a:off x="2801882" y="4579872"/>
            <a:ext cx="792655" cy="7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120">
            <a:extLst>
              <a:ext uri="{FF2B5EF4-FFF2-40B4-BE49-F238E27FC236}">
                <a16:creationId xmlns:a16="http://schemas.microsoft.com/office/drawing/2014/main" id="{8B5922F7-5F4C-40C1-BAE7-3D44FFB4D08B}"/>
              </a:ext>
            </a:extLst>
          </p:cNvPr>
          <p:cNvCxnSpPr>
            <a:cxnSpLocks/>
            <a:stCxn id="34" idx="2"/>
            <a:endCxn id="30" idx="1"/>
          </p:cNvCxnSpPr>
          <p:nvPr/>
        </p:nvCxnSpPr>
        <p:spPr>
          <a:xfrm rot="16200000" flipH="1">
            <a:off x="2510890" y="4501587"/>
            <a:ext cx="767970" cy="13993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CDC1A0-7B92-4FB4-B4D8-1A14845FABD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4128670" y="4937936"/>
            <a:ext cx="0" cy="229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A41598-BECC-4B3B-A2EF-4D3B615225CF}"/>
              </a:ext>
            </a:extLst>
          </p:cNvPr>
          <p:cNvSpPr/>
          <p:nvPr/>
        </p:nvSpPr>
        <p:spPr>
          <a:xfrm>
            <a:off x="5926531" y="5875058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시작</a:t>
            </a:r>
          </a:p>
        </p:txBody>
      </p:sp>
      <p:cxnSp>
        <p:nvCxnSpPr>
          <p:cNvPr id="39" name="꺾인 연결선 144">
            <a:extLst>
              <a:ext uri="{FF2B5EF4-FFF2-40B4-BE49-F238E27FC236}">
                <a16:creationId xmlns:a16="http://schemas.microsoft.com/office/drawing/2014/main" id="{7BA8BB73-23D4-4581-A725-B172DECC74E2}"/>
              </a:ext>
            </a:extLst>
          </p:cNvPr>
          <p:cNvCxnSpPr>
            <a:cxnSpLocks/>
            <a:stCxn id="24" idx="2"/>
            <a:endCxn id="38" idx="0"/>
          </p:cNvCxnSpPr>
          <p:nvPr/>
        </p:nvCxnSpPr>
        <p:spPr>
          <a:xfrm rot="5400000">
            <a:off x="6918085" y="4629042"/>
            <a:ext cx="861132" cy="1630901"/>
          </a:xfrm>
          <a:prstGeom prst="bentConnector3">
            <a:avLst>
              <a:gd name="adj1" fmla="val 6665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146">
            <a:extLst>
              <a:ext uri="{FF2B5EF4-FFF2-40B4-BE49-F238E27FC236}">
                <a16:creationId xmlns:a16="http://schemas.microsoft.com/office/drawing/2014/main" id="{384083E6-9DE0-48BA-8ACD-742934C9E2A7}"/>
              </a:ext>
            </a:extLst>
          </p:cNvPr>
          <p:cNvCxnSpPr>
            <a:cxnSpLocks/>
            <a:stCxn id="30" idx="3"/>
            <a:endCxn id="38" idx="0"/>
          </p:cNvCxnSpPr>
          <p:nvPr/>
        </p:nvCxnSpPr>
        <p:spPr>
          <a:xfrm>
            <a:off x="4662803" y="5585234"/>
            <a:ext cx="1870397" cy="2898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008FE4B-036E-4CBE-8E7F-46DBE972408E}"/>
              </a:ext>
            </a:extLst>
          </p:cNvPr>
          <p:cNvSpPr txBox="1"/>
          <p:nvPr/>
        </p:nvSpPr>
        <p:spPr>
          <a:xfrm>
            <a:off x="7908061" y="1786812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001DED-4B7A-44E3-B984-0BAF97640B99}"/>
              </a:ext>
            </a:extLst>
          </p:cNvPr>
          <p:cNvSpPr txBox="1"/>
          <p:nvPr/>
        </p:nvSpPr>
        <p:spPr>
          <a:xfrm>
            <a:off x="6087332" y="2355196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303F15-3A9E-45DE-80F0-C886EE4017E5}"/>
              </a:ext>
            </a:extLst>
          </p:cNvPr>
          <p:cNvSpPr txBox="1"/>
          <p:nvPr/>
        </p:nvSpPr>
        <p:spPr>
          <a:xfrm>
            <a:off x="3587993" y="1883630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17BE66-114B-4998-B781-478E3CFC2B6C}"/>
              </a:ext>
            </a:extLst>
          </p:cNvPr>
          <p:cNvSpPr txBox="1"/>
          <p:nvPr/>
        </p:nvSpPr>
        <p:spPr>
          <a:xfrm>
            <a:off x="5330213" y="235050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F5E8BA-8848-4359-A178-00098B59F90D}"/>
              </a:ext>
            </a:extLst>
          </p:cNvPr>
          <p:cNvSpPr txBox="1"/>
          <p:nvPr/>
        </p:nvSpPr>
        <p:spPr>
          <a:xfrm>
            <a:off x="4587029" y="37237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AE856B-851D-4E47-91C4-9C1A144F0337}"/>
              </a:ext>
            </a:extLst>
          </p:cNvPr>
          <p:cNvSpPr txBox="1"/>
          <p:nvPr/>
        </p:nvSpPr>
        <p:spPr>
          <a:xfrm>
            <a:off x="7052871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06BE57-3671-402F-B2D7-D09A4178FA0F}"/>
              </a:ext>
            </a:extLst>
          </p:cNvPr>
          <p:cNvSpPr txBox="1"/>
          <p:nvPr/>
        </p:nvSpPr>
        <p:spPr>
          <a:xfrm>
            <a:off x="3070722" y="432407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548992-A238-4143-9E9C-6C986E3BDF6F}"/>
              </a:ext>
            </a:extLst>
          </p:cNvPr>
          <p:cNvSpPr txBox="1"/>
          <p:nvPr/>
        </p:nvSpPr>
        <p:spPr>
          <a:xfrm>
            <a:off x="4118706" y="475668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BEA0AB-1C7C-46C7-938D-B0C38C25BB9F}"/>
              </a:ext>
            </a:extLst>
          </p:cNvPr>
          <p:cNvSpPr txBox="1"/>
          <p:nvPr/>
        </p:nvSpPr>
        <p:spPr>
          <a:xfrm>
            <a:off x="5317563" y="51184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A5A53F-A2DA-41DC-A897-9D7160C1ED45}"/>
              </a:ext>
            </a:extLst>
          </p:cNvPr>
          <p:cNvSpPr txBox="1"/>
          <p:nvPr/>
        </p:nvSpPr>
        <p:spPr>
          <a:xfrm>
            <a:off x="7216390" y="509795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51" name="꺾인 연결선 159">
            <a:extLst>
              <a:ext uri="{FF2B5EF4-FFF2-40B4-BE49-F238E27FC236}">
                <a16:creationId xmlns:a16="http://schemas.microsoft.com/office/drawing/2014/main" id="{CC75AD62-DB17-4763-A65F-05464AC56FFE}"/>
              </a:ext>
            </a:extLst>
          </p:cNvPr>
          <p:cNvCxnSpPr>
            <a:cxnSpLocks/>
            <a:stCxn id="30" idx="2"/>
            <a:endCxn id="14" idx="1"/>
          </p:cNvCxnSpPr>
          <p:nvPr/>
        </p:nvCxnSpPr>
        <p:spPr>
          <a:xfrm rot="5400000" flipH="1" flipV="1">
            <a:off x="3282961" y="4027178"/>
            <a:ext cx="2821431" cy="1130014"/>
          </a:xfrm>
          <a:prstGeom prst="bentConnector4">
            <a:avLst>
              <a:gd name="adj1" fmla="val -8102"/>
              <a:gd name="adj2" fmla="val -2682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162">
            <a:extLst>
              <a:ext uri="{FF2B5EF4-FFF2-40B4-BE49-F238E27FC236}">
                <a16:creationId xmlns:a16="http://schemas.microsoft.com/office/drawing/2014/main" id="{A423D14B-D1C1-467A-B0DE-276B941A0841}"/>
              </a:ext>
            </a:extLst>
          </p:cNvPr>
          <p:cNvCxnSpPr>
            <a:cxnSpLocks/>
            <a:stCxn id="24" idx="3"/>
            <a:endCxn id="14" idx="3"/>
          </p:cNvCxnSpPr>
          <p:nvPr/>
        </p:nvCxnSpPr>
        <p:spPr>
          <a:xfrm flipH="1" flipV="1">
            <a:off x="6472022" y="3181469"/>
            <a:ext cx="2226212" cy="1467692"/>
          </a:xfrm>
          <a:prstGeom prst="bentConnector3">
            <a:avLst>
              <a:gd name="adj1" fmla="val -1026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6D231EC-4DA3-4A08-A1A0-9499B8996123}"/>
              </a:ext>
            </a:extLst>
          </p:cNvPr>
          <p:cNvSpPr txBox="1"/>
          <p:nvPr/>
        </p:nvSpPr>
        <p:spPr>
          <a:xfrm>
            <a:off x="686109" y="4341164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EB0FB4-74B5-40C9-9A1B-C2808545CD23}"/>
              </a:ext>
            </a:extLst>
          </p:cNvPr>
          <p:cNvSpPr txBox="1"/>
          <p:nvPr/>
        </p:nvSpPr>
        <p:spPr>
          <a:xfrm>
            <a:off x="8939698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08829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방 선택 화면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06E589-228A-4BCF-8C42-246A78FBD82E}"/>
              </a:ext>
            </a:extLst>
          </p:cNvPr>
          <p:cNvSpPr/>
          <p:nvPr/>
        </p:nvSpPr>
        <p:spPr>
          <a:xfrm>
            <a:off x="9309575" y="5243512"/>
            <a:ext cx="441569" cy="4415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pic>
        <p:nvPicPr>
          <p:cNvPr id="19" name="그래픽 18" descr="새로 고침 단색으로 채워진">
            <a:extLst>
              <a:ext uri="{FF2B5EF4-FFF2-40B4-BE49-F238E27FC236}">
                <a16:creationId xmlns:a16="http://schemas.microsoft.com/office/drawing/2014/main" id="{8B400F5E-BDFF-44BA-ABD0-6DAC4D4962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6584" y="5335910"/>
            <a:ext cx="256772" cy="25677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7EA08B3-7001-4E52-B595-94C177C2E56F}"/>
              </a:ext>
            </a:extLst>
          </p:cNvPr>
          <p:cNvSpPr/>
          <p:nvPr/>
        </p:nvSpPr>
        <p:spPr>
          <a:xfrm>
            <a:off x="7421201" y="5159650"/>
            <a:ext cx="1704975" cy="6225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86634D-3553-458E-B234-A394E7E93B76}"/>
              </a:ext>
            </a:extLst>
          </p:cNvPr>
          <p:cNvSpPr/>
          <p:nvPr/>
        </p:nvSpPr>
        <p:spPr>
          <a:xfrm>
            <a:off x="2761673" y="2149467"/>
            <a:ext cx="7068127" cy="2820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5B24974-29D7-42AA-BF3A-FAF31A758029}"/>
              </a:ext>
            </a:extLst>
          </p:cNvPr>
          <p:cNvSpPr/>
          <p:nvPr/>
        </p:nvSpPr>
        <p:spPr>
          <a:xfrm>
            <a:off x="2761673" y="5302690"/>
            <a:ext cx="710806" cy="4027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뒤로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22766D-614D-4492-8E06-8103940F5D28}"/>
              </a:ext>
            </a:extLst>
          </p:cNvPr>
          <p:cNvSpPr/>
          <p:nvPr/>
        </p:nvSpPr>
        <p:spPr>
          <a:xfrm>
            <a:off x="2857501" y="2241299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4601C1-752A-45B7-A2B8-C5A9EBEE18F6}"/>
              </a:ext>
            </a:extLst>
          </p:cNvPr>
          <p:cNvSpPr txBox="1"/>
          <p:nvPr/>
        </p:nvSpPr>
        <p:spPr>
          <a:xfrm>
            <a:off x="3219450" y="2343427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5027EBD-229A-4837-9704-70C9DA1D0050}"/>
              </a:ext>
            </a:extLst>
          </p:cNvPr>
          <p:cNvGrpSpPr/>
          <p:nvPr/>
        </p:nvGrpSpPr>
        <p:grpSpPr>
          <a:xfrm>
            <a:off x="9091972" y="2338635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0EE8931-1BCD-41F5-9680-95F1885DCC33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8" name="순서도: 지연 37">
                <a:extLst>
                  <a:ext uri="{FF2B5EF4-FFF2-40B4-BE49-F238E27FC236}">
                    <a16:creationId xmlns:a16="http://schemas.microsoft.com/office/drawing/2014/main" id="{B79F9124-0B40-4CF5-B605-5A941A3E722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E9900A8-6F9E-4FD7-8CBB-15834B6DBE0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86B290D-D2A8-4B6C-B671-12DF71EA296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41" name="순서도: 지연 40">
                <a:extLst>
                  <a:ext uri="{FF2B5EF4-FFF2-40B4-BE49-F238E27FC236}">
                    <a16:creationId xmlns:a16="http://schemas.microsoft.com/office/drawing/2014/main" id="{F4AFDC69-8B7C-40E5-9BF9-04E62F2879B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AFBDD2E-A821-4A0F-B8B5-7ABB85D23A49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D557DA5-2E76-4A3E-94B9-3238E233D513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4" name="순서도: 지연 33">
                <a:extLst>
                  <a:ext uri="{FF2B5EF4-FFF2-40B4-BE49-F238E27FC236}">
                    <a16:creationId xmlns:a16="http://schemas.microsoft.com/office/drawing/2014/main" id="{2E4714D4-FFBA-4DC8-B795-F4CFB578DEA0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0ECE378-C60A-457B-BC35-D8F6920884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FE00573-6AFB-42F7-BAB2-62780CADE80D}"/>
              </a:ext>
            </a:extLst>
          </p:cNvPr>
          <p:cNvSpPr txBox="1"/>
          <p:nvPr/>
        </p:nvSpPr>
        <p:spPr>
          <a:xfrm>
            <a:off x="8452494" y="2349535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1/7</a:t>
            </a:r>
            <a:endParaRPr lang="ko-KR" altLang="en-US" dirty="0"/>
          </a:p>
        </p:txBody>
      </p:sp>
      <p:pic>
        <p:nvPicPr>
          <p:cNvPr id="45" name="그래픽 44" descr="수갑 윤곽선">
            <a:extLst>
              <a:ext uri="{FF2B5EF4-FFF2-40B4-BE49-F238E27FC236}">
                <a16:creationId xmlns:a16="http://schemas.microsoft.com/office/drawing/2014/main" id="{9D2EEE8E-23C5-40B1-A3E1-9D7BA295032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275078"/>
            <a:ext cx="473221" cy="4732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9C316CD-509E-403A-8451-78267F741F9A}"/>
              </a:ext>
            </a:extLst>
          </p:cNvPr>
          <p:cNvSpPr txBox="1"/>
          <p:nvPr/>
        </p:nvSpPr>
        <p:spPr>
          <a:xfrm>
            <a:off x="7554217" y="2343427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08BDD7D-A20D-4A5C-A136-6B77B2EC180B}"/>
              </a:ext>
            </a:extLst>
          </p:cNvPr>
          <p:cNvSpPr/>
          <p:nvPr/>
        </p:nvSpPr>
        <p:spPr>
          <a:xfrm>
            <a:off x="2857501" y="288080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423736-A118-4865-B65B-E584C20655F5}"/>
              </a:ext>
            </a:extLst>
          </p:cNvPr>
          <p:cNvSpPr txBox="1"/>
          <p:nvPr/>
        </p:nvSpPr>
        <p:spPr>
          <a:xfrm>
            <a:off x="3219450" y="298293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175D204-8D6C-45DA-A04F-DF6D9AFE772A}"/>
              </a:ext>
            </a:extLst>
          </p:cNvPr>
          <p:cNvGrpSpPr/>
          <p:nvPr/>
        </p:nvGrpSpPr>
        <p:grpSpPr>
          <a:xfrm>
            <a:off x="9091972" y="297813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6A1E5E3-512A-4F11-84E9-BDCE3EAC78C0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60" name="순서도: 지연 59">
                <a:extLst>
                  <a:ext uri="{FF2B5EF4-FFF2-40B4-BE49-F238E27FC236}">
                    <a16:creationId xmlns:a16="http://schemas.microsoft.com/office/drawing/2014/main" id="{67E6DC20-ACCB-4998-BC41-D10E8FB6891F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AC861AB-D3E2-4CC5-B3EC-38A7C692C9EF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8F021C8-7509-4550-9050-751DD14C226C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8" name="순서도: 지연 57">
                <a:extLst>
                  <a:ext uri="{FF2B5EF4-FFF2-40B4-BE49-F238E27FC236}">
                    <a16:creationId xmlns:a16="http://schemas.microsoft.com/office/drawing/2014/main" id="{995B149A-4027-4813-857D-D390F6DED7B6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9E26F0C5-F2EA-4EC1-B19C-551EED92877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0B1D357-5675-41B2-8BC7-2929E59DFFEE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6" name="순서도: 지연 55">
                <a:extLst>
                  <a:ext uri="{FF2B5EF4-FFF2-40B4-BE49-F238E27FC236}">
                    <a16:creationId xmlns:a16="http://schemas.microsoft.com/office/drawing/2014/main" id="{75579F31-E157-4F13-BDCC-065C60BC5F83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B2328639-123A-44F9-9687-0DCEAA4D3CC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99D1E87-8A40-496C-92A1-14EA20B74681}"/>
              </a:ext>
            </a:extLst>
          </p:cNvPr>
          <p:cNvSpPr txBox="1"/>
          <p:nvPr/>
        </p:nvSpPr>
        <p:spPr>
          <a:xfrm>
            <a:off x="8407519" y="2992241"/>
            <a:ext cx="65594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1/10</a:t>
            </a:r>
            <a:endParaRPr lang="ko-KR" altLang="en-US" dirty="0"/>
          </a:p>
        </p:txBody>
      </p:sp>
      <p:pic>
        <p:nvPicPr>
          <p:cNvPr id="63" name="그래픽 62" descr="수갑 윤곽선">
            <a:extLst>
              <a:ext uri="{FF2B5EF4-FFF2-40B4-BE49-F238E27FC236}">
                <a16:creationId xmlns:a16="http://schemas.microsoft.com/office/drawing/2014/main" id="{10523A2C-264B-4F08-8969-8318C13C61B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914581"/>
            <a:ext cx="473221" cy="47322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E696FD6-93D7-4CB4-9E66-8945AED3C1B0}"/>
              </a:ext>
            </a:extLst>
          </p:cNvPr>
          <p:cNvSpPr txBox="1"/>
          <p:nvPr/>
        </p:nvSpPr>
        <p:spPr>
          <a:xfrm>
            <a:off x="7554217" y="298293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BF32CC-3195-4F30-B41B-3F3A3762E0F5}"/>
              </a:ext>
            </a:extLst>
          </p:cNvPr>
          <p:cNvSpPr/>
          <p:nvPr/>
        </p:nvSpPr>
        <p:spPr>
          <a:xfrm>
            <a:off x="2857501" y="3509023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543B61-502F-47A6-835F-6612867096D6}"/>
              </a:ext>
            </a:extLst>
          </p:cNvPr>
          <p:cNvSpPr txBox="1"/>
          <p:nvPr/>
        </p:nvSpPr>
        <p:spPr>
          <a:xfrm>
            <a:off x="3219450" y="3611151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301C297-94B5-49E2-AA2D-90A3B3722729}"/>
              </a:ext>
            </a:extLst>
          </p:cNvPr>
          <p:cNvGrpSpPr/>
          <p:nvPr/>
        </p:nvGrpSpPr>
        <p:grpSpPr>
          <a:xfrm>
            <a:off x="9091972" y="3606359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D3F6EA0-E5A4-4C69-8A01-A0D37F2ABFCE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5" name="순서도: 지연 74">
                <a:extLst>
                  <a:ext uri="{FF2B5EF4-FFF2-40B4-BE49-F238E27FC236}">
                    <a16:creationId xmlns:a16="http://schemas.microsoft.com/office/drawing/2014/main" id="{3DDA8E77-4412-4756-AC57-1C610B9BB0D2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64330267-342A-4756-9B3B-E01E2965E1E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7698576-4F98-443E-9630-A67A52D464D2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3" name="순서도: 지연 72">
                <a:extLst>
                  <a:ext uri="{FF2B5EF4-FFF2-40B4-BE49-F238E27FC236}">
                    <a16:creationId xmlns:a16="http://schemas.microsoft.com/office/drawing/2014/main" id="{3931B20A-D8E1-4070-A44D-6330EF0D0D4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D03BC5EE-F57F-4A00-AA7F-185A1F8E5FE0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406978A-8FA2-4857-BD6F-BE1D9B1524B0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1" name="순서도: 지연 70">
                <a:extLst>
                  <a:ext uri="{FF2B5EF4-FFF2-40B4-BE49-F238E27FC236}">
                    <a16:creationId xmlns:a16="http://schemas.microsoft.com/office/drawing/2014/main" id="{74ACC853-2398-4BBC-9DAE-57F1AB7DB98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68615291-328B-4E6E-A267-DB1F58CC68A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D93B418-2FA0-45B7-AD44-1C4DC3AB0EBC}"/>
              </a:ext>
            </a:extLst>
          </p:cNvPr>
          <p:cNvSpPr txBox="1"/>
          <p:nvPr/>
        </p:nvSpPr>
        <p:spPr>
          <a:xfrm>
            <a:off x="8465822" y="3590871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1/4</a:t>
            </a:r>
            <a:endParaRPr lang="ko-KR" altLang="en-US" dirty="0"/>
          </a:p>
        </p:txBody>
      </p:sp>
      <p:pic>
        <p:nvPicPr>
          <p:cNvPr id="78" name="그래픽 77" descr="수갑 윤곽선">
            <a:extLst>
              <a:ext uri="{FF2B5EF4-FFF2-40B4-BE49-F238E27FC236}">
                <a16:creationId xmlns:a16="http://schemas.microsoft.com/office/drawing/2014/main" id="{C9154920-FBB0-4BD8-A5AD-936026D73BE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3542802"/>
            <a:ext cx="473221" cy="47322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E94639F-9735-4462-B6EF-4422D103F244}"/>
              </a:ext>
            </a:extLst>
          </p:cNvPr>
          <p:cNvSpPr txBox="1"/>
          <p:nvPr/>
        </p:nvSpPr>
        <p:spPr>
          <a:xfrm>
            <a:off x="7554217" y="3611151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C7596F-76EB-42F1-8751-54E01142DB81}"/>
              </a:ext>
            </a:extLst>
          </p:cNvPr>
          <p:cNvSpPr/>
          <p:nvPr/>
        </p:nvSpPr>
        <p:spPr>
          <a:xfrm>
            <a:off x="2857501" y="413745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F0EE87-AD6F-4765-9115-3DA5D48A4AF7}"/>
              </a:ext>
            </a:extLst>
          </p:cNvPr>
          <p:cNvSpPr txBox="1"/>
          <p:nvPr/>
        </p:nvSpPr>
        <p:spPr>
          <a:xfrm>
            <a:off x="3219450" y="423958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DC72135-DDC9-457F-AB02-EF0733E2A7C7}"/>
              </a:ext>
            </a:extLst>
          </p:cNvPr>
          <p:cNvGrpSpPr/>
          <p:nvPr/>
        </p:nvGrpSpPr>
        <p:grpSpPr>
          <a:xfrm>
            <a:off x="9091972" y="423478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1054F3F-78A7-4F18-A2A9-A879D1CC31E4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90" name="순서도: 지연 89">
                <a:extLst>
                  <a:ext uri="{FF2B5EF4-FFF2-40B4-BE49-F238E27FC236}">
                    <a16:creationId xmlns:a16="http://schemas.microsoft.com/office/drawing/2014/main" id="{5AF4642C-365B-42F8-86E6-EA154DD20AE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23764F34-5AAD-4061-BB4E-EC97E6F72DAA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961A7C5-5F7E-46B5-BBAC-19305682C51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8" name="순서도: 지연 87">
                <a:extLst>
                  <a:ext uri="{FF2B5EF4-FFF2-40B4-BE49-F238E27FC236}">
                    <a16:creationId xmlns:a16="http://schemas.microsoft.com/office/drawing/2014/main" id="{12CCFBD1-6C13-49FE-8410-F5BEAD1CAEA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2F66CA2C-93E3-4A00-8C29-50E55C47D88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477638D-88BF-416B-97F5-897D645D1AFF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6" name="순서도: 지연 85">
                <a:extLst>
                  <a:ext uri="{FF2B5EF4-FFF2-40B4-BE49-F238E27FC236}">
                    <a16:creationId xmlns:a16="http://schemas.microsoft.com/office/drawing/2014/main" id="{E8FB8045-3AB2-4E59-A9D1-1FF19CED5C0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61628FFF-E4D9-4707-B0D7-2B03F6C9CB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5F6ED54-6D5C-485A-BA97-5C835BA65F00}"/>
              </a:ext>
            </a:extLst>
          </p:cNvPr>
          <p:cNvSpPr txBox="1"/>
          <p:nvPr/>
        </p:nvSpPr>
        <p:spPr>
          <a:xfrm>
            <a:off x="8452494" y="4239580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1/8</a:t>
            </a:r>
            <a:endParaRPr lang="ko-KR" altLang="en-US" dirty="0"/>
          </a:p>
        </p:txBody>
      </p:sp>
      <p:pic>
        <p:nvPicPr>
          <p:cNvPr id="93" name="그래픽 92" descr="수갑 윤곽선">
            <a:extLst>
              <a:ext uri="{FF2B5EF4-FFF2-40B4-BE49-F238E27FC236}">
                <a16:creationId xmlns:a16="http://schemas.microsoft.com/office/drawing/2014/main" id="{7FE47A9C-F136-479F-AA97-1050F55339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4171231"/>
            <a:ext cx="473221" cy="47322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C0DBA47-9850-4463-814D-12F8380FDD6B}"/>
              </a:ext>
            </a:extLst>
          </p:cNvPr>
          <p:cNvSpPr txBox="1"/>
          <p:nvPr/>
        </p:nvSpPr>
        <p:spPr>
          <a:xfrm>
            <a:off x="7554217" y="423958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71CFADA-8AC5-4FA0-88B1-4EA3A3C490E5}"/>
              </a:ext>
            </a:extLst>
          </p:cNvPr>
          <p:cNvCxnSpPr/>
          <p:nvPr/>
        </p:nvCxnSpPr>
        <p:spPr>
          <a:xfrm flipH="1">
            <a:off x="9829800" y="5302690"/>
            <a:ext cx="914400" cy="13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CF94B7B-E994-402D-8C83-E895E14ACC03}"/>
              </a:ext>
            </a:extLst>
          </p:cNvPr>
          <p:cNvSpPr txBox="1"/>
          <p:nvPr/>
        </p:nvSpPr>
        <p:spPr>
          <a:xfrm>
            <a:off x="10714203" y="5115658"/>
            <a:ext cx="138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 고침</a:t>
            </a:r>
          </a:p>
        </p:txBody>
      </p:sp>
    </p:spTree>
    <p:extLst>
      <p:ext uri="{BB962C8B-B14F-4D97-AF65-F5344CB8AC3E}">
        <p14:creationId xmlns:p14="http://schemas.microsoft.com/office/powerpoint/2010/main" val="1151420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방 만들기 눌렀을 때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8641B-2FB0-4169-AC2F-656E85E8D354}"/>
              </a:ext>
            </a:extLst>
          </p:cNvPr>
          <p:cNvSpPr txBox="1"/>
          <p:nvPr/>
        </p:nvSpPr>
        <p:spPr>
          <a:xfrm>
            <a:off x="2761673" y="4199461"/>
            <a:ext cx="165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최대 플레이어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EBBC13B-5A33-4EAD-B477-D22EF17843E8}"/>
              </a:ext>
            </a:extLst>
          </p:cNvPr>
          <p:cNvCxnSpPr>
            <a:cxnSpLocks/>
          </p:cNvCxnSpPr>
          <p:nvPr/>
        </p:nvCxnSpPr>
        <p:spPr>
          <a:xfrm>
            <a:off x="4921107" y="4384127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7393A789-607C-48F4-A165-6CAAFD4206F1}"/>
              </a:ext>
            </a:extLst>
          </p:cNvPr>
          <p:cNvSpPr/>
          <p:nvPr/>
        </p:nvSpPr>
        <p:spPr>
          <a:xfrm>
            <a:off x="5956517" y="4298402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CB26C-131D-4AD3-BF6C-C3116315432F}"/>
              </a:ext>
            </a:extLst>
          </p:cNvPr>
          <p:cNvSpPr txBox="1"/>
          <p:nvPr/>
        </p:nvSpPr>
        <p:spPr>
          <a:xfrm>
            <a:off x="9138033" y="4199461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1BFCCE-F1ED-45E3-B1E5-513973502471}"/>
              </a:ext>
            </a:extLst>
          </p:cNvPr>
          <p:cNvSpPr txBox="1"/>
          <p:nvPr/>
        </p:nvSpPr>
        <p:spPr>
          <a:xfrm>
            <a:off x="3264214" y="2979466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040D2B-F86C-40A7-95ED-543AD3C40E16}"/>
              </a:ext>
            </a:extLst>
          </p:cNvPr>
          <p:cNvSpPr/>
          <p:nvPr/>
        </p:nvSpPr>
        <p:spPr>
          <a:xfrm>
            <a:off x="5365967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있음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84E7686-B589-4CC0-8A2C-5D504EFB8C11}"/>
              </a:ext>
            </a:extLst>
          </p:cNvPr>
          <p:cNvSpPr/>
          <p:nvPr/>
        </p:nvSpPr>
        <p:spPr>
          <a:xfrm>
            <a:off x="7309905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E54C35-EA9F-43A2-8AB7-7742EB34BA64}"/>
              </a:ext>
            </a:extLst>
          </p:cNvPr>
          <p:cNvSpPr txBox="1"/>
          <p:nvPr/>
        </p:nvSpPr>
        <p:spPr>
          <a:xfrm>
            <a:off x="3107920" y="2295376"/>
            <a:ext cx="95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 이름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EDD11C-73C3-4375-9E6F-865CD234192E}"/>
              </a:ext>
            </a:extLst>
          </p:cNvPr>
          <p:cNvSpPr/>
          <p:nvPr/>
        </p:nvSpPr>
        <p:spPr>
          <a:xfrm>
            <a:off x="4770365" y="2222701"/>
            <a:ext cx="4295775" cy="4826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(14</a:t>
            </a:r>
            <a:r>
              <a:rPr lang="ko-KR" altLang="en-US" dirty="0">
                <a:solidFill>
                  <a:schemeClr val="tx1"/>
                </a:solidFill>
              </a:rPr>
              <a:t>글자 사이로 이름 지어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C6873E-2154-4994-8F9D-CBD7A37F3AC9}"/>
              </a:ext>
            </a:extLst>
          </p:cNvPr>
          <p:cNvSpPr/>
          <p:nvPr/>
        </p:nvSpPr>
        <p:spPr>
          <a:xfrm>
            <a:off x="7007358" y="4921371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660AC97-EF03-4DAC-B1F0-55FED3DCF6D2}"/>
              </a:ext>
            </a:extLst>
          </p:cNvPr>
          <p:cNvSpPr/>
          <p:nvPr/>
        </p:nvSpPr>
        <p:spPr>
          <a:xfrm>
            <a:off x="4306586" y="4926048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EF82E9-0DBC-42D6-B26D-AB477C721396}"/>
              </a:ext>
            </a:extLst>
          </p:cNvPr>
          <p:cNvCxnSpPr>
            <a:cxnSpLocks/>
            <a:stCxn id="18" idx="1"/>
            <a:endCxn id="14" idx="3"/>
          </p:cNvCxnSpPr>
          <p:nvPr/>
        </p:nvCxnSpPr>
        <p:spPr>
          <a:xfrm flipH="1" flipV="1">
            <a:off x="9066140" y="2464026"/>
            <a:ext cx="1392693" cy="27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3E7DE0-AC7A-4781-9E41-0FDC34A34AC0}"/>
              </a:ext>
            </a:extLst>
          </p:cNvPr>
          <p:cNvSpPr txBox="1"/>
          <p:nvPr/>
        </p:nvSpPr>
        <p:spPr>
          <a:xfrm>
            <a:off x="10458833" y="255635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띄어 쓰기 포함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08954C5-E612-4B28-9128-DC66105252A6}"/>
              </a:ext>
            </a:extLst>
          </p:cNvPr>
          <p:cNvSpPr txBox="1"/>
          <p:nvPr/>
        </p:nvSpPr>
        <p:spPr>
          <a:xfrm>
            <a:off x="2982252" y="3599547"/>
            <a:ext cx="121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납치자 수</a:t>
            </a:r>
            <a:endParaRPr lang="ko-KR" altLang="en-US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419C8202-A403-41DE-B705-4956FC9DD17E}"/>
              </a:ext>
            </a:extLst>
          </p:cNvPr>
          <p:cNvCxnSpPr>
            <a:cxnSpLocks/>
          </p:cNvCxnSpPr>
          <p:nvPr/>
        </p:nvCxnSpPr>
        <p:spPr>
          <a:xfrm>
            <a:off x="4921107" y="3787782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DE61CC0F-3458-439C-871E-D2B9213D67AC}"/>
              </a:ext>
            </a:extLst>
          </p:cNvPr>
          <p:cNvSpPr/>
          <p:nvPr/>
        </p:nvSpPr>
        <p:spPr>
          <a:xfrm>
            <a:off x="6042242" y="3698488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8D8B948-0E67-4247-8B87-7AE4AE68853A}"/>
              </a:ext>
            </a:extLst>
          </p:cNvPr>
          <p:cNvSpPr txBox="1"/>
          <p:nvPr/>
        </p:nvSpPr>
        <p:spPr>
          <a:xfrm>
            <a:off x="9134681" y="35995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049BD7E-9477-4160-8115-65BD6CF420F1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9568488" y="3408532"/>
            <a:ext cx="886566" cy="385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EDA0C3F-EC99-45C3-BBDF-41D71A469187}"/>
              </a:ext>
            </a:extLst>
          </p:cNvPr>
          <p:cNvSpPr txBox="1"/>
          <p:nvPr/>
        </p:nvSpPr>
        <p:spPr>
          <a:xfrm>
            <a:off x="10455054" y="322386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~ 3</a:t>
            </a:r>
            <a:r>
              <a:rPr lang="ko-KR" altLang="en-US" dirty="0"/>
              <a:t>명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4E54D22-346B-4D9E-8902-1DC430745278}"/>
              </a:ext>
            </a:extLst>
          </p:cNvPr>
          <p:cNvSpPr txBox="1"/>
          <p:nvPr/>
        </p:nvSpPr>
        <p:spPr>
          <a:xfrm>
            <a:off x="10455054" y="521298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~ 10(or</a:t>
            </a:r>
            <a:r>
              <a:rPr lang="ko-KR" altLang="en-US" dirty="0"/>
              <a:t> </a:t>
            </a:r>
            <a:r>
              <a:rPr lang="en-US" altLang="ko-KR" dirty="0"/>
              <a:t>12)</a:t>
            </a:r>
            <a:r>
              <a:rPr lang="ko-KR" altLang="en-US" dirty="0"/>
              <a:t>명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906D61D-C8B2-4206-8BBF-1497E55B5668}"/>
              </a:ext>
            </a:extLst>
          </p:cNvPr>
          <p:cNvCxnSpPr>
            <a:cxnSpLocks/>
            <a:stCxn id="112" idx="1"/>
          </p:cNvCxnSpPr>
          <p:nvPr/>
        </p:nvCxnSpPr>
        <p:spPr>
          <a:xfrm flipH="1" flipV="1">
            <a:off x="9430328" y="4409282"/>
            <a:ext cx="1024726" cy="98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84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6189B8-D116-4E19-A4A8-270EAFAFEF3A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408B52-F37F-41B6-A201-B7E41D7296D0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진행 구성도 </a:t>
            </a:r>
            <a:r>
              <a:rPr lang="en-US" altLang="ko-KR" sz="2800" b="1" dirty="0">
                <a:solidFill>
                  <a:schemeClr val="bg1"/>
                </a:solidFill>
              </a:rPr>
              <a:t>( </a:t>
            </a:r>
            <a:r>
              <a:rPr lang="ko-KR" altLang="en-US" sz="2800" b="1" dirty="0">
                <a:solidFill>
                  <a:schemeClr val="bg1"/>
                </a:solidFill>
              </a:rPr>
              <a:t>로비 →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인 게임 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C09C4D99-D45A-4422-853D-3AF2958438D2}"/>
              </a:ext>
            </a:extLst>
          </p:cNvPr>
          <p:cNvSpPr/>
          <p:nvPr/>
        </p:nvSpPr>
        <p:spPr>
          <a:xfrm>
            <a:off x="5043274" y="243104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방 찾기 </a:t>
            </a:r>
            <a:r>
              <a:rPr lang="en-US" altLang="ko-KR" sz="1100" dirty="0">
                <a:solidFill>
                  <a:schemeClr val="bg1"/>
                </a:solidFill>
              </a:rPr>
              <a:t>&amp; </a:t>
            </a:r>
            <a:r>
              <a:rPr lang="ko-KR" altLang="en-US" sz="1100" dirty="0">
                <a:solidFill>
                  <a:schemeClr val="bg1"/>
                </a:solidFill>
              </a:rPr>
              <a:t>방 만들기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B97D63C-DC82-4924-B3DB-E05764DF4B93}"/>
              </a:ext>
            </a:extLst>
          </p:cNvPr>
          <p:cNvGrpSpPr/>
          <p:nvPr/>
        </p:nvGrpSpPr>
        <p:grpSpPr>
          <a:xfrm>
            <a:off x="5201535" y="2886404"/>
            <a:ext cx="1318847" cy="657256"/>
            <a:chOff x="4558809" y="2796775"/>
            <a:chExt cx="1318847" cy="657256"/>
          </a:xfrm>
        </p:grpSpPr>
        <p:sp>
          <p:nvSpPr>
            <p:cNvPr id="46" name="순서도: 판단 45">
              <a:extLst>
                <a:ext uri="{FF2B5EF4-FFF2-40B4-BE49-F238E27FC236}">
                  <a16:creationId xmlns:a16="http://schemas.microsoft.com/office/drawing/2014/main" id="{01FAFFCC-3F57-4309-86E2-B0EF0A1C43FD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76D92D-530E-4DAF-89D0-1E86BDF8C849}"/>
                </a:ext>
              </a:extLst>
            </p:cNvPr>
            <p:cNvSpPr txBox="1"/>
            <p:nvPr/>
          </p:nvSpPr>
          <p:spPr>
            <a:xfrm>
              <a:off x="4656571" y="295463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A82511F3-841A-45EC-AD6C-99477E802912}"/>
              </a:ext>
            </a:extLst>
          </p:cNvPr>
          <p:cNvSpPr/>
          <p:nvPr/>
        </p:nvSpPr>
        <p:spPr>
          <a:xfrm>
            <a:off x="3016648" y="3801409"/>
            <a:ext cx="1266093" cy="313392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방 만들기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77E0BE-66D2-4E68-99BC-7C6A07648EC0}"/>
              </a:ext>
            </a:extLst>
          </p:cNvPr>
          <p:cNvSpPr txBox="1"/>
          <p:nvPr/>
        </p:nvSpPr>
        <p:spPr>
          <a:xfrm>
            <a:off x="4585838" y="339553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50" name="순서도: 처리 49">
            <a:extLst>
              <a:ext uri="{FF2B5EF4-FFF2-40B4-BE49-F238E27FC236}">
                <a16:creationId xmlns:a16="http://schemas.microsoft.com/office/drawing/2014/main" id="{542D7384-972C-4664-B577-5FC1CA5BE5F0}"/>
              </a:ext>
            </a:extLst>
          </p:cNvPr>
          <p:cNvSpPr/>
          <p:nvPr/>
        </p:nvSpPr>
        <p:spPr>
          <a:xfrm>
            <a:off x="7016573" y="4199687"/>
            <a:ext cx="1336431" cy="28439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인 게임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FDAD2C4-5EF3-4EC7-B09B-92BA3AF0942E}"/>
              </a:ext>
            </a:extLst>
          </p:cNvPr>
          <p:cNvCxnSpPr>
            <a:stCxn id="73" idx="2"/>
          </p:cNvCxnSpPr>
          <p:nvPr/>
        </p:nvCxnSpPr>
        <p:spPr>
          <a:xfrm flipH="1">
            <a:off x="5860956" y="1721386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A4F4366-97B9-44F7-B0A4-593DD95FBEFE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5860959" y="2719708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31">
            <a:extLst>
              <a:ext uri="{FF2B5EF4-FFF2-40B4-BE49-F238E27FC236}">
                <a16:creationId xmlns:a16="http://schemas.microsoft.com/office/drawing/2014/main" id="{BBE9EDFC-1106-40C3-909D-027DE1160FD1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 rot="5400000">
            <a:off x="4626453" y="2566902"/>
            <a:ext cx="257749" cy="2211264"/>
          </a:xfrm>
          <a:prstGeom prst="bentConnector3">
            <a:avLst>
              <a:gd name="adj1" fmla="val 499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33">
            <a:extLst>
              <a:ext uri="{FF2B5EF4-FFF2-40B4-BE49-F238E27FC236}">
                <a16:creationId xmlns:a16="http://schemas.microsoft.com/office/drawing/2014/main" id="{FD44EACA-BE6E-47FA-9523-01BE930D9012}"/>
              </a:ext>
            </a:extLst>
          </p:cNvPr>
          <p:cNvCxnSpPr>
            <a:stCxn id="46" idx="2"/>
            <a:endCxn id="50" idx="0"/>
          </p:cNvCxnSpPr>
          <p:nvPr/>
        </p:nvCxnSpPr>
        <p:spPr>
          <a:xfrm rot="16200000" flipH="1">
            <a:off x="6444861" y="2959758"/>
            <a:ext cx="656027" cy="1823830"/>
          </a:xfrm>
          <a:prstGeom prst="bentConnector3">
            <a:avLst>
              <a:gd name="adj1" fmla="val 185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35">
            <a:extLst>
              <a:ext uri="{FF2B5EF4-FFF2-40B4-BE49-F238E27FC236}">
                <a16:creationId xmlns:a16="http://schemas.microsoft.com/office/drawing/2014/main" id="{41E3EB1C-268A-4DEF-97CA-1B9A00561A3B}"/>
              </a:ext>
            </a:extLst>
          </p:cNvPr>
          <p:cNvCxnSpPr>
            <a:stCxn id="48" idx="2"/>
            <a:endCxn id="50" idx="1"/>
          </p:cNvCxnSpPr>
          <p:nvPr/>
        </p:nvCxnSpPr>
        <p:spPr>
          <a:xfrm rot="16200000" flipH="1">
            <a:off x="5219593" y="2544903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5C87B4-A662-4947-9246-931B03210503}"/>
              </a:ext>
            </a:extLst>
          </p:cNvPr>
          <p:cNvSpPr txBox="1"/>
          <p:nvPr/>
        </p:nvSpPr>
        <p:spPr>
          <a:xfrm>
            <a:off x="6578418" y="3393319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B4B650F-3EA0-44CF-9228-326A05B15B3C}"/>
              </a:ext>
            </a:extLst>
          </p:cNvPr>
          <p:cNvGrpSpPr/>
          <p:nvPr/>
        </p:nvGrpSpPr>
        <p:grpSpPr>
          <a:xfrm>
            <a:off x="6355906" y="4677787"/>
            <a:ext cx="1162352" cy="491814"/>
            <a:chOff x="6894245" y="4632365"/>
            <a:chExt cx="1162352" cy="491814"/>
          </a:xfrm>
        </p:grpSpPr>
        <p:sp>
          <p:nvSpPr>
            <p:cNvPr id="58" name="순서도: 판단 57">
              <a:extLst>
                <a:ext uri="{FF2B5EF4-FFF2-40B4-BE49-F238E27FC236}">
                  <a16:creationId xmlns:a16="http://schemas.microsoft.com/office/drawing/2014/main" id="{99D90829-BC1C-4ED1-9A01-F7379CB3D6C4}"/>
                </a:ext>
              </a:extLst>
            </p:cNvPr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882E7E-434A-4BAE-9CD4-CCE5BD953F5B}"/>
                </a:ext>
              </a:extLst>
            </p:cNvPr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6A3364FE-74AF-47C1-9DEE-81A9F2AB85D6}"/>
              </a:ext>
            </a:extLst>
          </p:cNvPr>
          <p:cNvSpPr/>
          <p:nvPr/>
        </p:nvSpPr>
        <p:spPr>
          <a:xfrm>
            <a:off x="7227588" y="5627418"/>
            <a:ext cx="914400" cy="334107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</a:rPr>
              <a:t>설정창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61" name="꺾인 연결선 74">
            <a:extLst>
              <a:ext uri="{FF2B5EF4-FFF2-40B4-BE49-F238E27FC236}">
                <a16:creationId xmlns:a16="http://schemas.microsoft.com/office/drawing/2014/main" id="{3A0883ED-644D-49F7-96F7-76FF2BA88DA2}"/>
              </a:ext>
            </a:extLst>
          </p:cNvPr>
          <p:cNvCxnSpPr>
            <a:stCxn id="50" idx="2"/>
            <a:endCxn id="59" idx="0"/>
          </p:cNvCxnSpPr>
          <p:nvPr/>
        </p:nvCxnSpPr>
        <p:spPr>
          <a:xfrm rot="5400000">
            <a:off x="7212185" y="4217720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76">
            <a:extLst>
              <a:ext uri="{FF2B5EF4-FFF2-40B4-BE49-F238E27FC236}">
                <a16:creationId xmlns:a16="http://schemas.microsoft.com/office/drawing/2014/main" id="{C24DDF22-2484-40EF-812C-A8DAE6172FC4}"/>
              </a:ext>
            </a:extLst>
          </p:cNvPr>
          <p:cNvCxnSpPr>
            <a:stCxn id="50" idx="2"/>
            <a:endCxn id="66" idx="0"/>
          </p:cNvCxnSpPr>
          <p:nvPr/>
        </p:nvCxnSpPr>
        <p:spPr>
          <a:xfrm rot="16200000" flipH="1">
            <a:off x="7954919" y="4213947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78">
            <a:extLst>
              <a:ext uri="{FF2B5EF4-FFF2-40B4-BE49-F238E27FC236}">
                <a16:creationId xmlns:a16="http://schemas.microsoft.com/office/drawing/2014/main" id="{DC161D92-785D-4E14-BAD4-15782C45D89B}"/>
              </a:ext>
            </a:extLst>
          </p:cNvPr>
          <p:cNvCxnSpPr>
            <a:stCxn id="66" idx="2"/>
            <a:endCxn id="60" idx="0"/>
          </p:cNvCxnSpPr>
          <p:nvPr/>
        </p:nvCxnSpPr>
        <p:spPr>
          <a:xfrm rot="5400000">
            <a:off x="7819615" y="5028274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80">
            <a:extLst>
              <a:ext uri="{FF2B5EF4-FFF2-40B4-BE49-F238E27FC236}">
                <a16:creationId xmlns:a16="http://schemas.microsoft.com/office/drawing/2014/main" id="{BB343923-D5C1-4E07-B687-B32CEFD91973}"/>
              </a:ext>
            </a:extLst>
          </p:cNvPr>
          <p:cNvCxnSpPr>
            <a:stCxn id="58" idx="2"/>
            <a:endCxn id="60" idx="0"/>
          </p:cNvCxnSpPr>
          <p:nvPr/>
        </p:nvCxnSpPr>
        <p:spPr>
          <a:xfrm rot="16200000" flipH="1">
            <a:off x="7079782" y="5022411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FF5F85D-383F-4C02-998E-BBABED36DE31}"/>
              </a:ext>
            </a:extLst>
          </p:cNvPr>
          <p:cNvGrpSpPr/>
          <p:nvPr/>
        </p:nvGrpSpPr>
        <p:grpSpPr>
          <a:xfrm>
            <a:off x="7842071" y="4677786"/>
            <a:ext cx="1153373" cy="485315"/>
            <a:chOff x="7587096" y="3930439"/>
            <a:chExt cx="1153373" cy="485315"/>
          </a:xfrm>
        </p:grpSpPr>
        <p:sp>
          <p:nvSpPr>
            <p:cNvPr id="66" name="순서도: 판단 65">
              <a:extLst>
                <a:ext uri="{FF2B5EF4-FFF2-40B4-BE49-F238E27FC236}">
                  <a16:creationId xmlns:a16="http://schemas.microsoft.com/office/drawing/2014/main" id="{7BDD7BA3-E6FA-40C2-8D28-CD4F285AFF79}"/>
                </a:ext>
              </a:extLst>
            </p:cNvPr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C869815-0658-4DF4-8B7D-16F5AEF84D94}"/>
                </a:ext>
              </a:extLst>
            </p:cNvPr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764067A-253C-4F4D-B618-996DF5ABED10}"/>
              </a:ext>
            </a:extLst>
          </p:cNvPr>
          <p:cNvGrpSpPr/>
          <p:nvPr/>
        </p:nvGrpSpPr>
        <p:grpSpPr>
          <a:xfrm>
            <a:off x="7073883" y="6183185"/>
            <a:ext cx="1221808" cy="485314"/>
            <a:chOff x="7552878" y="3930440"/>
            <a:chExt cx="1221808" cy="485314"/>
          </a:xfrm>
        </p:grpSpPr>
        <p:sp>
          <p:nvSpPr>
            <p:cNvPr id="69" name="순서도: 판단 68">
              <a:extLst>
                <a:ext uri="{FF2B5EF4-FFF2-40B4-BE49-F238E27FC236}">
                  <a16:creationId xmlns:a16="http://schemas.microsoft.com/office/drawing/2014/main" id="{B6F29021-FE6B-4612-838B-E592F49D7FEE}"/>
                </a:ext>
              </a:extLst>
            </p:cNvPr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A8E72B-D036-43FE-A608-78F377649735}"/>
                </a:ext>
              </a:extLst>
            </p:cNvPr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E1435B7-9CE3-4563-851A-AF1630653F4D}"/>
              </a:ext>
            </a:extLst>
          </p:cNvPr>
          <p:cNvCxnSpPr>
            <a:stCxn id="60" idx="2"/>
            <a:endCxn id="69" idx="0"/>
          </p:cNvCxnSpPr>
          <p:nvPr/>
        </p:nvCxnSpPr>
        <p:spPr>
          <a:xfrm>
            <a:off x="7684788" y="5961525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87">
            <a:extLst>
              <a:ext uri="{FF2B5EF4-FFF2-40B4-BE49-F238E27FC236}">
                <a16:creationId xmlns:a16="http://schemas.microsoft.com/office/drawing/2014/main" id="{629E250B-FACF-4A46-BCD4-BACCF74B9A87}"/>
              </a:ext>
            </a:extLst>
          </p:cNvPr>
          <p:cNvCxnSpPr>
            <a:stCxn id="70" idx="3"/>
            <a:endCxn id="50" idx="3"/>
          </p:cNvCxnSpPr>
          <p:nvPr/>
        </p:nvCxnSpPr>
        <p:spPr>
          <a:xfrm flipV="1">
            <a:off x="8295691" y="4341883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106">
            <a:extLst>
              <a:ext uri="{FF2B5EF4-FFF2-40B4-BE49-F238E27FC236}">
                <a16:creationId xmlns:a16="http://schemas.microsoft.com/office/drawing/2014/main" id="{B8015442-EB16-4EEB-8874-5D7230519155}"/>
              </a:ext>
            </a:extLst>
          </p:cNvPr>
          <p:cNvSpPr/>
          <p:nvPr/>
        </p:nvSpPr>
        <p:spPr>
          <a:xfrm>
            <a:off x="5249891" y="1296834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앱 </a:t>
            </a:r>
            <a:r>
              <a:rPr lang="en-US" altLang="ko-KR" sz="1100" dirty="0">
                <a:solidFill>
                  <a:schemeClr val="bg1"/>
                </a:solidFill>
              </a:rPr>
              <a:t>ON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4" name="순서도: 처리 73">
            <a:extLst>
              <a:ext uri="{FF2B5EF4-FFF2-40B4-BE49-F238E27FC236}">
                <a16:creationId xmlns:a16="http://schemas.microsoft.com/office/drawing/2014/main" id="{1C32B241-A1A8-4D11-8223-4C4752094791}"/>
              </a:ext>
            </a:extLst>
          </p:cNvPr>
          <p:cNvSpPr/>
          <p:nvPr/>
        </p:nvSpPr>
        <p:spPr>
          <a:xfrm>
            <a:off x="5043271" y="187105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로비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1008677-73DA-4442-9331-BAA45D5D92DC}"/>
              </a:ext>
            </a:extLst>
          </p:cNvPr>
          <p:cNvCxnSpPr>
            <a:stCxn id="74" idx="2"/>
            <a:endCxn id="44" idx="0"/>
          </p:cNvCxnSpPr>
          <p:nvPr/>
        </p:nvCxnSpPr>
        <p:spPr>
          <a:xfrm>
            <a:off x="5860956" y="2159718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118">
            <a:extLst>
              <a:ext uri="{FF2B5EF4-FFF2-40B4-BE49-F238E27FC236}">
                <a16:creationId xmlns:a16="http://schemas.microsoft.com/office/drawing/2014/main" id="{6DE7B3FD-CEE9-4712-9066-7E0DC12E8D80}"/>
              </a:ext>
            </a:extLst>
          </p:cNvPr>
          <p:cNvCxnSpPr>
            <a:stCxn id="70" idx="1"/>
            <a:endCxn id="74" idx="1"/>
          </p:cNvCxnSpPr>
          <p:nvPr/>
        </p:nvCxnSpPr>
        <p:spPr>
          <a:xfrm rot="10800000">
            <a:off x="5043271" y="2015384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B22916F-69CB-47DE-9072-5988B11ED65F}"/>
              </a:ext>
            </a:extLst>
          </p:cNvPr>
          <p:cNvSpPr txBox="1"/>
          <p:nvPr/>
        </p:nvSpPr>
        <p:spPr>
          <a:xfrm>
            <a:off x="9273159" y="516310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C13B80-8126-40D1-B515-2BE201616802}"/>
              </a:ext>
            </a:extLst>
          </p:cNvPr>
          <p:cNvSpPr txBox="1"/>
          <p:nvPr/>
        </p:nvSpPr>
        <p:spPr>
          <a:xfrm>
            <a:off x="1533400" y="3848886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22426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71696" y="1459543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선택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254ADF-1630-47EE-8572-01DF29AD2BB8}"/>
              </a:ext>
            </a:extLst>
          </p:cNvPr>
          <p:cNvGrpSpPr/>
          <p:nvPr/>
        </p:nvGrpSpPr>
        <p:grpSpPr>
          <a:xfrm>
            <a:off x="4792595" y="1179089"/>
            <a:ext cx="4978417" cy="2535398"/>
            <a:chOff x="3814601" y="1981184"/>
            <a:chExt cx="7952529" cy="399313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8A35224-411F-4B38-A161-71B3974BB9F4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EA33DD7-B6E9-41D8-A4E4-491CD6B1C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3A51B0BC-D646-42B7-9BC4-F05941103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래픽 7" descr="화살표 원 단색으로 채워진">
              <a:extLst>
                <a:ext uri="{FF2B5EF4-FFF2-40B4-BE49-F238E27FC236}">
                  <a16:creationId xmlns:a16="http://schemas.microsoft.com/office/drawing/2014/main" id="{20A730FA-91DA-4BB3-B5F8-6B8DC6C97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0FAE2-C984-4B42-924C-2712CD6BF4EE}"/>
              </a:ext>
            </a:extLst>
          </p:cNvPr>
          <p:cNvSpPr/>
          <p:nvPr/>
        </p:nvSpPr>
        <p:spPr>
          <a:xfrm>
            <a:off x="745754" y="3285080"/>
            <a:ext cx="3133419" cy="22048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1545A6-1EBE-4912-B17E-EB4F4900FEA4}"/>
              </a:ext>
            </a:extLst>
          </p:cNvPr>
          <p:cNvSpPr txBox="1"/>
          <p:nvPr/>
        </p:nvSpPr>
        <p:spPr>
          <a:xfrm>
            <a:off x="851058" y="3445843"/>
            <a:ext cx="3145413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가운데에 있는 그루터기 테이블에 화살표가</a:t>
            </a:r>
            <a:endParaRPr lang="en-US" altLang="ko-KR" sz="1100" dirty="0"/>
          </a:p>
          <a:p>
            <a:r>
              <a:rPr lang="ko-KR" altLang="en-US" sz="1100" dirty="0"/>
              <a:t> 위아래로 떠있게 해 교체가 가능하다는 것을</a:t>
            </a:r>
            <a:endParaRPr lang="en-US" altLang="ko-KR" sz="1100" dirty="0"/>
          </a:p>
          <a:p>
            <a:r>
              <a:rPr lang="ko-KR" altLang="en-US" sz="1100" dirty="0"/>
              <a:t> 알려줄 수 있게 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플레이어들이 방에</a:t>
            </a:r>
            <a:r>
              <a:rPr lang="en-US" altLang="ko-KR" sz="1100" dirty="0"/>
              <a:t> </a:t>
            </a:r>
            <a:r>
              <a:rPr lang="ko-KR" altLang="en-US" sz="1100" dirty="0"/>
              <a:t>들어와 게임이 시작하기 </a:t>
            </a:r>
            <a:endParaRPr lang="en-US" altLang="ko-KR" sz="1100" dirty="0"/>
          </a:p>
          <a:p>
            <a:r>
              <a:rPr lang="ko-KR" altLang="en-US" sz="1100" dirty="0"/>
              <a:t>전까지 </a:t>
            </a:r>
            <a:r>
              <a:rPr lang="ko-KR" altLang="en-US" sz="1100" dirty="0" err="1"/>
              <a:t>메인로비에서</a:t>
            </a:r>
            <a:r>
              <a:rPr lang="ko-KR" altLang="en-US" sz="1100" dirty="0"/>
              <a:t> 기다릴 때 테이블이 </a:t>
            </a:r>
            <a:endParaRPr lang="en-US" altLang="ko-KR" sz="1100" dirty="0"/>
          </a:p>
          <a:p>
            <a:r>
              <a:rPr lang="ko-KR" altLang="en-US" sz="1100" dirty="0"/>
              <a:t>가운데 위치함으로써 가장 많이 볼 수 있을 것</a:t>
            </a:r>
            <a:endParaRPr lang="en-US" altLang="ko-KR" sz="1100" dirty="0"/>
          </a:p>
          <a:p>
            <a:r>
              <a:rPr lang="ko-KR" altLang="en-US" sz="1100" dirty="0"/>
              <a:t>같다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캐릭터가 더 많아질 경우 상하 스크롤이</a:t>
            </a:r>
            <a:endParaRPr lang="en-US" altLang="ko-KR" sz="1100" dirty="0"/>
          </a:p>
          <a:p>
            <a:r>
              <a:rPr lang="ko-KR" altLang="en-US" sz="1100" dirty="0"/>
              <a:t>가능하게 제작</a:t>
            </a:r>
            <a:endParaRPr lang="en-US" altLang="ko-KR" sz="11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5AF7D20-7FBB-4409-A5AF-1019ED7AD03E}"/>
              </a:ext>
            </a:extLst>
          </p:cNvPr>
          <p:cNvGrpSpPr/>
          <p:nvPr/>
        </p:nvGrpSpPr>
        <p:grpSpPr>
          <a:xfrm>
            <a:off x="4760798" y="4226938"/>
            <a:ext cx="4978417" cy="2535398"/>
            <a:chOff x="3814601" y="1981184"/>
            <a:chExt cx="7952529" cy="3993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4C3743B-72EA-482E-9F21-708E344ED93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85D6F38-99A0-4377-9698-FDCA7E21D601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C745426-2DED-4112-859A-3128CCDB6C3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84E6A1C-EC16-4BF0-8EF0-9C5E576068E5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AE9AD7-032B-448E-9551-B764FE9397E0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77E1B3C-49EB-422B-A3D9-682D938FB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EAC17C19-997F-4484-A640-AFE3AD592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그래픽 40" descr="화살표 원 단색으로 채워진">
              <a:extLst>
                <a:ext uri="{FF2B5EF4-FFF2-40B4-BE49-F238E27FC236}">
                  <a16:creationId xmlns:a16="http://schemas.microsoft.com/office/drawing/2014/main" id="{338E2A3F-9522-42C3-8245-3A0878ABF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pic>
        <p:nvPicPr>
          <p:cNvPr id="42" name="그래픽 41" descr="화살표 원 단색으로 채워진">
            <a:extLst>
              <a:ext uri="{FF2B5EF4-FFF2-40B4-BE49-F238E27FC236}">
                <a16:creationId xmlns:a16="http://schemas.microsoft.com/office/drawing/2014/main" id="{688F4B04-C8AF-4DDA-B84B-64218D2BD5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3032" y="3145328"/>
            <a:ext cx="263087" cy="266836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92E6126-140A-4F62-9183-9A401C0DFE6E}"/>
              </a:ext>
            </a:extLst>
          </p:cNvPr>
          <p:cNvSpPr/>
          <p:nvPr/>
        </p:nvSpPr>
        <p:spPr>
          <a:xfrm>
            <a:off x="5774718" y="4380763"/>
            <a:ext cx="2969636" cy="22082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13A53AE-0610-4EBC-AA90-5197190CD7FB}"/>
              </a:ext>
            </a:extLst>
          </p:cNvPr>
          <p:cNvGrpSpPr/>
          <p:nvPr/>
        </p:nvGrpSpPr>
        <p:grpSpPr>
          <a:xfrm>
            <a:off x="6026087" y="4583890"/>
            <a:ext cx="673495" cy="706937"/>
            <a:chOff x="6235305" y="4578481"/>
            <a:chExt cx="1744913" cy="18315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FDC463D-4AB9-4A2B-9A1E-87EE6A13081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3CA354B-257B-4A27-829B-80356A2A688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래픽 46" descr="남자 옆모습 단색으로 채워진">
              <a:extLst>
                <a:ext uri="{FF2B5EF4-FFF2-40B4-BE49-F238E27FC236}">
                  <a16:creationId xmlns:a16="http://schemas.microsoft.com/office/drawing/2014/main" id="{C0D376DB-D957-40B4-804A-93BD20BB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49" name="그래픽 48" descr="남성 단색으로 채워진">
              <a:extLst>
                <a:ext uri="{FF2B5EF4-FFF2-40B4-BE49-F238E27FC236}">
                  <a16:creationId xmlns:a16="http://schemas.microsoft.com/office/drawing/2014/main" id="{67796B85-9E56-4CD3-A022-34E3E5A6B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55549AF-829A-40BE-BC40-20FAF8C51B72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B5000B6-1922-4C41-81B8-0A64B7429213}"/>
              </a:ext>
            </a:extLst>
          </p:cNvPr>
          <p:cNvGrpSpPr/>
          <p:nvPr/>
        </p:nvGrpSpPr>
        <p:grpSpPr>
          <a:xfrm>
            <a:off x="6859349" y="4581967"/>
            <a:ext cx="675327" cy="708860"/>
            <a:chOff x="9998461" y="4581967"/>
            <a:chExt cx="1744913" cy="18315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C054D5E-C32C-494D-A2AA-E1417F3A423B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628D792-18CE-4C41-BB54-7323D099CF19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EF2EC1B-B00C-47AA-83CA-E6D9336D0EA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57" name="그래픽 56" descr="여성 프로필 단색으로 채워진">
              <a:extLst>
                <a:ext uri="{FF2B5EF4-FFF2-40B4-BE49-F238E27FC236}">
                  <a16:creationId xmlns:a16="http://schemas.microsoft.com/office/drawing/2014/main" id="{0ACDC119-462C-4717-8B72-B86B6B770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59" name="그래픽 58" descr="여성 단색으로 채워진">
              <a:extLst>
                <a:ext uri="{FF2B5EF4-FFF2-40B4-BE49-F238E27FC236}">
                  <a16:creationId xmlns:a16="http://schemas.microsoft.com/office/drawing/2014/main" id="{708DE646-3481-4E54-BCA7-963F3C123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DE498C9-36CE-498F-8934-51EA0EF46CAC}"/>
              </a:ext>
            </a:extLst>
          </p:cNvPr>
          <p:cNvGrpSpPr/>
          <p:nvPr/>
        </p:nvGrpSpPr>
        <p:grpSpPr>
          <a:xfrm>
            <a:off x="10090616" y="3551672"/>
            <a:ext cx="1906928" cy="2001615"/>
            <a:chOff x="6235305" y="4578481"/>
            <a:chExt cx="1744913" cy="183155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8118666-16CA-4421-A9BC-345C272C19DF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B4F0E74-D9C8-4485-90AA-F96ECEEFE7D8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래픽 63" descr="남자 옆모습 단색으로 채워진">
              <a:extLst>
                <a:ext uri="{FF2B5EF4-FFF2-40B4-BE49-F238E27FC236}">
                  <a16:creationId xmlns:a16="http://schemas.microsoft.com/office/drawing/2014/main" id="{32379F1B-232B-4350-B38F-29D98086C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65" name="그래픽 64" descr="남성 단색으로 채워진">
              <a:extLst>
                <a:ext uri="{FF2B5EF4-FFF2-40B4-BE49-F238E27FC236}">
                  <a16:creationId xmlns:a16="http://schemas.microsoft.com/office/drawing/2014/main" id="{E6A759F7-0E29-4024-9E39-E41753D08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BE374A1-CA1B-4B4F-8B6A-01BE392F5AE3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캐릭터 이름</a:t>
              </a:r>
              <a:endParaRPr lang="ko-KR" altLang="en-US" sz="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9695ED-2749-4DC2-865D-45E93319F9F5}"/>
              </a:ext>
            </a:extLst>
          </p:cNvPr>
          <p:cNvGrpSpPr/>
          <p:nvPr/>
        </p:nvGrpSpPr>
        <p:grpSpPr>
          <a:xfrm>
            <a:off x="6025619" y="5375006"/>
            <a:ext cx="673495" cy="706937"/>
            <a:chOff x="6235305" y="4578481"/>
            <a:chExt cx="1744913" cy="18315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7325FE8-D94E-44B3-B752-E9AB6D4B38A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5A38D2B-09B4-4792-95B5-5455D8A4AAF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래픽 70" descr="남자 옆모습 단색으로 채워진">
              <a:extLst>
                <a:ext uri="{FF2B5EF4-FFF2-40B4-BE49-F238E27FC236}">
                  <a16:creationId xmlns:a16="http://schemas.microsoft.com/office/drawing/2014/main" id="{349BDD19-9529-40F8-8B6D-086B26C7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72" name="그래픽 71" descr="남성 단색으로 채워진">
              <a:extLst>
                <a:ext uri="{FF2B5EF4-FFF2-40B4-BE49-F238E27FC236}">
                  <a16:creationId xmlns:a16="http://schemas.microsoft.com/office/drawing/2014/main" id="{F651C437-56C3-4ACF-A3C0-36C6A9A88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DFA76AA-3843-4FB1-8F09-DC78D9E870C6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02243CF-FACE-4C5A-870A-18DDCDB06682}"/>
              </a:ext>
            </a:extLst>
          </p:cNvPr>
          <p:cNvGrpSpPr/>
          <p:nvPr/>
        </p:nvGrpSpPr>
        <p:grpSpPr>
          <a:xfrm>
            <a:off x="6858881" y="5373083"/>
            <a:ext cx="675327" cy="708860"/>
            <a:chOff x="9998461" y="4581967"/>
            <a:chExt cx="1744913" cy="183155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F066E2B-CA55-45FF-AFC7-95CF104FD0ED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183C17C-C342-408B-9E41-03EAE1133E9E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8350A18-A9AC-49A1-94B9-D13037D375E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78" name="그래픽 77" descr="여성 프로필 단색으로 채워진">
              <a:extLst>
                <a:ext uri="{FF2B5EF4-FFF2-40B4-BE49-F238E27FC236}">
                  <a16:creationId xmlns:a16="http://schemas.microsoft.com/office/drawing/2014/main" id="{754F3338-8C5F-402C-84DB-CBBA6C77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79" name="그래픽 78" descr="여성 단색으로 채워진">
              <a:extLst>
                <a:ext uri="{FF2B5EF4-FFF2-40B4-BE49-F238E27FC236}">
                  <a16:creationId xmlns:a16="http://schemas.microsoft.com/office/drawing/2014/main" id="{06635DBC-43E8-4D46-8B4B-29A6360D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EC21616-2D14-43C4-A1BE-A1C48B789CC8}"/>
              </a:ext>
            </a:extLst>
          </p:cNvPr>
          <p:cNvGrpSpPr/>
          <p:nvPr/>
        </p:nvGrpSpPr>
        <p:grpSpPr>
          <a:xfrm>
            <a:off x="7714565" y="4585472"/>
            <a:ext cx="673495" cy="706937"/>
            <a:chOff x="6235305" y="4578481"/>
            <a:chExt cx="1744913" cy="183155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E6CF28C-5ABD-43C4-AE2C-20B282D1A5E3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87131B2-D235-4BD2-9B77-466C295CD15A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래픽 82" descr="남자 옆모습 단색으로 채워진">
              <a:extLst>
                <a:ext uri="{FF2B5EF4-FFF2-40B4-BE49-F238E27FC236}">
                  <a16:creationId xmlns:a16="http://schemas.microsoft.com/office/drawing/2014/main" id="{9305FFCF-4539-41C6-AC34-22B5E77C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84" name="그래픽 83" descr="남성 단색으로 채워진">
              <a:extLst>
                <a:ext uri="{FF2B5EF4-FFF2-40B4-BE49-F238E27FC236}">
                  <a16:creationId xmlns:a16="http://schemas.microsoft.com/office/drawing/2014/main" id="{216E513D-8719-45DD-B535-48165D99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35ED747-6FF2-45B8-9C87-0CD43604A417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6A8F68-5CD6-4B39-966A-18F41D319E52}"/>
              </a:ext>
            </a:extLst>
          </p:cNvPr>
          <p:cNvGrpSpPr/>
          <p:nvPr/>
        </p:nvGrpSpPr>
        <p:grpSpPr>
          <a:xfrm>
            <a:off x="7723826" y="5373083"/>
            <a:ext cx="675327" cy="708860"/>
            <a:chOff x="9998461" y="4581967"/>
            <a:chExt cx="1744913" cy="183155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A147C5E-6299-4402-BBB3-A94D3BF7D398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FDA6373-82DB-46DA-BE17-1A093EF54697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A730284-C6E2-4928-AE00-9DA4B85325B2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90" name="그래픽 89" descr="여성 프로필 단색으로 채워진">
              <a:extLst>
                <a:ext uri="{FF2B5EF4-FFF2-40B4-BE49-F238E27FC236}">
                  <a16:creationId xmlns:a16="http://schemas.microsoft.com/office/drawing/2014/main" id="{47AD2F18-4DD6-4978-ABD8-ADD36FEA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91" name="그래픽 90" descr="여성 단색으로 채워진">
              <a:extLst>
                <a:ext uri="{FF2B5EF4-FFF2-40B4-BE49-F238E27FC236}">
                  <a16:creationId xmlns:a16="http://schemas.microsoft.com/office/drawing/2014/main" id="{B4BD1380-40A4-45FB-ABEC-D899C975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DFD32D-ECE8-4D33-97C7-1940F4156A55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388060" y="4841253"/>
            <a:ext cx="1574593" cy="9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132A438-91A6-493B-B2ED-91E0BC0D1B30}"/>
              </a:ext>
            </a:extLst>
          </p:cNvPr>
          <p:cNvCxnSpPr>
            <a:cxnSpLocks/>
          </p:cNvCxnSpPr>
          <p:nvPr/>
        </p:nvCxnSpPr>
        <p:spPr>
          <a:xfrm>
            <a:off x="8554917" y="4698793"/>
            <a:ext cx="0" cy="1581373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893BF95-4CE0-4EFE-86DC-E5AD43177C7B}"/>
              </a:ext>
            </a:extLst>
          </p:cNvPr>
          <p:cNvSpPr/>
          <p:nvPr/>
        </p:nvSpPr>
        <p:spPr>
          <a:xfrm>
            <a:off x="8495955" y="4746061"/>
            <a:ext cx="126772" cy="1267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862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재료 넣을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E2ACE-EE1E-4442-8281-49F46CA0EEDA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DAF6CE1E-0C57-4155-AF40-2DF7B0A92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39992"/>
              </p:ext>
            </p:extLst>
          </p:nvPr>
        </p:nvGraphicFramePr>
        <p:xfrm>
          <a:off x="4676093" y="3422651"/>
          <a:ext cx="3178728" cy="52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788">
                  <a:extLst>
                    <a:ext uri="{9D8B030D-6E8A-4147-A177-3AD203B41FA5}">
                      <a16:colId xmlns:a16="http://schemas.microsoft.com/office/drawing/2014/main" val="3953925453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2614294339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3484001247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25633206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52398685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609584023"/>
                    </a:ext>
                  </a:extLst>
                </a:gridCol>
              </a:tblGrid>
              <a:tr h="524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152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4BA695C-E197-4B58-98F9-68AF7CD60AA7}"/>
              </a:ext>
            </a:extLst>
          </p:cNvPr>
          <p:cNvSpPr txBox="1"/>
          <p:nvPr/>
        </p:nvSpPr>
        <p:spPr>
          <a:xfrm>
            <a:off x="5629706" y="3043425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고치기 위한 재료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1E0AB1-8E3D-48C2-BA91-E3E07F329080}"/>
              </a:ext>
            </a:extLst>
          </p:cNvPr>
          <p:cNvSpPr txBox="1"/>
          <p:nvPr/>
        </p:nvSpPr>
        <p:spPr>
          <a:xfrm>
            <a:off x="6082209" y="40934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식량</a:t>
            </a: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23B65489-E686-4760-9353-22F3627EFF05}"/>
              </a:ext>
            </a:extLst>
          </p:cNvPr>
          <p:cNvGraphicFramePr>
            <a:graphicFrameLocks noGrp="1"/>
          </p:cNvGraphicFramePr>
          <p:nvPr/>
        </p:nvGraphicFramePr>
        <p:xfrm>
          <a:off x="5557088" y="4438154"/>
          <a:ext cx="1493688" cy="50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896">
                  <a:extLst>
                    <a:ext uri="{9D8B030D-6E8A-4147-A177-3AD203B41FA5}">
                      <a16:colId xmlns:a16="http://schemas.microsoft.com/office/drawing/2014/main" val="799873659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2542625103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3820908341"/>
                    </a:ext>
                  </a:extLst>
                </a:gridCol>
              </a:tblGrid>
              <a:tr h="500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코코넛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17788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EA660FDC-778E-473D-8F47-1BA88FA04605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하기 기호 26">
            <a:extLst>
              <a:ext uri="{FF2B5EF4-FFF2-40B4-BE49-F238E27FC236}">
                <a16:creationId xmlns:a16="http://schemas.microsoft.com/office/drawing/2014/main" id="{8AF5C83F-F493-4BB7-86AB-03091CA65141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05E18-B065-4121-B5C3-7388FC1EC2B0}"/>
              </a:ext>
            </a:extLst>
          </p:cNvPr>
          <p:cNvSpPr txBox="1"/>
          <p:nvPr/>
        </p:nvSpPr>
        <p:spPr>
          <a:xfrm>
            <a:off x="2651113" y="6236024"/>
            <a:ext cx="4528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캔버스 안에만 들어가면 각 재료에 맞는 칸으로 이동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칸마다 몇 개 모였는지 표시</a:t>
            </a:r>
          </a:p>
        </p:txBody>
      </p:sp>
    </p:spTree>
    <p:extLst>
      <p:ext uri="{BB962C8B-B14F-4D97-AF65-F5344CB8AC3E}">
        <p14:creationId xmlns:p14="http://schemas.microsoft.com/office/powerpoint/2010/main" val="3897776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/>
              <a:t>재련 </a:t>
            </a:r>
            <a:r>
              <a:rPr lang="ko-KR" altLang="en-US" sz="2400" b="1" dirty="0"/>
              <a:t>할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80808-53C7-486D-BDB9-2FA31441D1F6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531EE0-9F65-447D-B4DD-763E8E50092A}"/>
              </a:ext>
            </a:extLst>
          </p:cNvPr>
          <p:cNvSpPr/>
          <p:nvPr/>
        </p:nvSpPr>
        <p:spPr>
          <a:xfrm>
            <a:off x="6059044" y="3101638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8E98221-FBDC-4302-B111-B67C0E315F8C}"/>
              </a:ext>
            </a:extLst>
          </p:cNvPr>
          <p:cNvSpPr/>
          <p:nvPr/>
        </p:nvSpPr>
        <p:spPr>
          <a:xfrm>
            <a:off x="6120027" y="3799869"/>
            <a:ext cx="360218" cy="48952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CBD74E-27C5-4A49-9157-989D527B150A}"/>
              </a:ext>
            </a:extLst>
          </p:cNvPr>
          <p:cNvSpPr/>
          <p:nvPr/>
        </p:nvSpPr>
        <p:spPr>
          <a:xfrm>
            <a:off x="6055372" y="4451229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72776-8BC3-4B61-9E6A-C9B9D5FB7D7B}"/>
              </a:ext>
            </a:extLst>
          </p:cNvPr>
          <p:cNvSpPr txBox="1"/>
          <p:nvPr/>
        </p:nvSpPr>
        <p:spPr>
          <a:xfrm>
            <a:off x="4963918" y="3161082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 err="1"/>
              <a:t>재련될</a:t>
            </a:r>
            <a:r>
              <a:rPr lang="ko-KR" altLang="en-US" sz="1200" dirty="0"/>
              <a:t>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07C710-FD55-46B0-BAD7-43F5594776C1}"/>
              </a:ext>
            </a:extLst>
          </p:cNvPr>
          <p:cNvSpPr txBox="1"/>
          <p:nvPr/>
        </p:nvSpPr>
        <p:spPr>
          <a:xfrm>
            <a:off x="4963918" y="4541178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재련한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C84170-A11E-4E65-A134-992242BE06C8}"/>
              </a:ext>
            </a:extLst>
          </p:cNvPr>
          <p:cNvSpPr txBox="1"/>
          <p:nvPr/>
        </p:nvSpPr>
        <p:spPr>
          <a:xfrm>
            <a:off x="6544900" y="3832365"/>
            <a:ext cx="60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n</a:t>
            </a:r>
            <a:r>
              <a:rPr lang="ko-KR" altLang="en-US" sz="1200" b="1" dirty="0"/>
              <a:t>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651113" y="6236024"/>
            <a:ext cx="6734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드랍하고 가능 </a:t>
            </a:r>
            <a:r>
              <a:rPr lang="en-US" altLang="ko-KR" sz="1400" dirty="0"/>
              <a:t>/ </a:t>
            </a:r>
            <a:r>
              <a:rPr lang="ko-KR" altLang="en-US" sz="1400" dirty="0"/>
              <a:t>재련한 재료에서 드래그앤 드랍 가능</a:t>
            </a:r>
            <a:endParaRPr lang="en-US" altLang="ko-KR" sz="1400" dirty="0"/>
          </a:p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 하기 전에 재련한 재료에 투명하게 결과물 미리 표시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ABFFC1-33F8-46CC-AC50-364114A6A676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곱하기 기호 44">
            <a:extLst>
              <a:ext uri="{FF2B5EF4-FFF2-40B4-BE49-F238E27FC236}">
                <a16:creationId xmlns:a16="http://schemas.microsoft.com/office/drawing/2014/main" id="{A13D6A57-43FA-472E-9211-E011C41E00D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721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지도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버튼을 눌렀을 때 적용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851028" y="6247068"/>
            <a:ext cx="6906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구역 이름이 써 있는 버튼을 누르면 그 구역에 나오는 재료들을 아이콘으로 표시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간단한 구역에 대한 설명 </a:t>
            </a:r>
            <a:r>
              <a:rPr lang="en-US" altLang="ko-KR" sz="1400" dirty="0"/>
              <a:t>( </a:t>
            </a:r>
            <a:r>
              <a:rPr lang="ko-KR" altLang="en-US" sz="1400" dirty="0"/>
              <a:t>미정 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84F17-A5C7-4629-B5C6-7A0A8DAA08EC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ABBFCA-68C6-4501-B3C2-FFFD4B34C132}"/>
              </a:ext>
            </a:extLst>
          </p:cNvPr>
          <p:cNvGrpSpPr/>
          <p:nvPr/>
        </p:nvGrpSpPr>
        <p:grpSpPr>
          <a:xfrm>
            <a:off x="4257088" y="2658298"/>
            <a:ext cx="4205366" cy="2663767"/>
            <a:chOff x="1313924" y="913349"/>
            <a:chExt cx="9564151" cy="6058133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E3CCEA9-1B54-4A23-8CE5-34EAAC02B45C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62BF651-9C8D-4167-8BFB-6A906802A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5637122-D705-4875-ACE3-8D1579C8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1AB9359-6D5C-4D4B-847C-BCB3AC1ED380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A7AC8064-E077-4B31-8A27-0ED66EB77F9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6305-3494-4D2F-8F77-DB23CA74EB88}"/>
              </a:ext>
            </a:extLst>
          </p:cNvPr>
          <p:cNvSpPr txBox="1"/>
          <p:nvPr/>
        </p:nvSpPr>
        <p:spPr>
          <a:xfrm>
            <a:off x="7501891" y="3838575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84F47-38A6-4523-B767-1F41D1FA4036}"/>
              </a:ext>
            </a:extLst>
          </p:cNvPr>
          <p:cNvSpPr txBox="1"/>
          <p:nvPr/>
        </p:nvSpPr>
        <p:spPr>
          <a:xfrm>
            <a:off x="6175371" y="4025168"/>
            <a:ext cx="389850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6D58-2F55-4AE7-83C6-31C4FBC136D6}"/>
              </a:ext>
            </a:extLst>
          </p:cNvPr>
          <p:cNvSpPr txBox="1"/>
          <p:nvPr/>
        </p:nvSpPr>
        <p:spPr>
          <a:xfrm>
            <a:off x="6045256" y="4772327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BE67AB-16CD-4693-A9CA-D9A0B7CC44D5}"/>
              </a:ext>
            </a:extLst>
          </p:cNvPr>
          <p:cNvSpPr txBox="1"/>
          <p:nvPr/>
        </p:nvSpPr>
        <p:spPr>
          <a:xfrm>
            <a:off x="4593476" y="3990181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13E204-4342-4EFD-9155-70775DB3E1A0}"/>
              </a:ext>
            </a:extLst>
          </p:cNvPr>
          <p:cNvSpPr txBox="1"/>
          <p:nvPr/>
        </p:nvSpPr>
        <p:spPr>
          <a:xfrm>
            <a:off x="6072778" y="3216291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메인로비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2ABB4-CE8D-462D-9B0D-2DB0245B0D6C}"/>
              </a:ext>
            </a:extLst>
          </p:cNvPr>
          <p:cNvSpPr txBox="1"/>
          <p:nvPr/>
        </p:nvSpPr>
        <p:spPr>
          <a:xfrm>
            <a:off x="5085919" y="3111457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</p:spTree>
    <p:extLst>
      <p:ext uri="{BB962C8B-B14F-4D97-AF65-F5344CB8AC3E}">
        <p14:creationId xmlns:p14="http://schemas.microsoft.com/office/powerpoint/2010/main" val="2604013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/ </a:t>
            </a:r>
            <a:r>
              <a:rPr lang="ko-KR" altLang="en-US" sz="2800" b="1" dirty="0">
                <a:solidFill>
                  <a:srgbClr val="FFFFFF"/>
                </a:solidFill>
              </a:rPr>
              <a:t>채팅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894BF7-28B6-47C2-AA9C-C5EDA85E920C}"/>
              </a:ext>
            </a:extLst>
          </p:cNvPr>
          <p:cNvCxnSpPr>
            <a:cxnSpLocks/>
            <a:stCxn id="69" idx="2"/>
            <a:endCxn id="11" idx="2"/>
          </p:cNvCxnSpPr>
          <p:nvPr/>
        </p:nvCxnSpPr>
        <p:spPr>
          <a:xfrm>
            <a:off x="1071554" y="3359966"/>
            <a:ext cx="1422265" cy="210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E7CA51F-48D1-46FF-881F-50CA94FA33A3}"/>
              </a:ext>
            </a:extLst>
          </p:cNvPr>
          <p:cNvSpPr txBox="1"/>
          <p:nvPr/>
        </p:nvSpPr>
        <p:spPr>
          <a:xfrm>
            <a:off x="361263" y="2990634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얼굴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4A091F1-C472-40D4-BA27-6DA0AAF87A93}"/>
              </a:ext>
            </a:extLst>
          </p:cNvPr>
          <p:cNvCxnSpPr>
            <a:cxnSpLocks/>
            <a:stCxn id="72" idx="1"/>
            <a:endCxn id="56" idx="3"/>
          </p:cNvCxnSpPr>
          <p:nvPr/>
        </p:nvCxnSpPr>
        <p:spPr>
          <a:xfrm flipH="1">
            <a:off x="7352142" y="306393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DFFA95C-2DE8-4F84-A1FF-719F0C55BC91}"/>
              </a:ext>
            </a:extLst>
          </p:cNvPr>
          <p:cNvSpPr txBox="1"/>
          <p:nvPr/>
        </p:nvSpPr>
        <p:spPr>
          <a:xfrm>
            <a:off x="8126120" y="2925438"/>
            <a:ext cx="291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투표할 사람을 정했을 때 클릭하면 체크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3453974" y="1201614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DBC91B5-89B2-4805-AB7B-AF4090DEA2F0}"/>
              </a:ext>
            </a:extLst>
          </p:cNvPr>
          <p:cNvSpPr/>
          <p:nvPr/>
        </p:nvSpPr>
        <p:spPr>
          <a:xfrm>
            <a:off x="2355275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94B17E-C569-4985-95FC-19E2430AFF74}"/>
              </a:ext>
            </a:extLst>
          </p:cNvPr>
          <p:cNvSpPr/>
          <p:nvPr/>
        </p:nvSpPr>
        <p:spPr>
          <a:xfrm>
            <a:off x="2493819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BB85C2-6F8C-4FBC-868D-0425F2E1CA65}"/>
              </a:ext>
            </a:extLst>
          </p:cNvPr>
          <p:cNvSpPr txBox="1"/>
          <p:nvPr/>
        </p:nvSpPr>
        <p:spPr>
          <a:xfrm>
            <a:off x="2947418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D197A7-83CA-44F9-993E-C4E4DD786177}"/>
              </a:ext>
            </a:extLst>
          </p:cNvPr>
          <p:cNvSpPr/>
          <p:nvPr/>
        </p:nvSpPr>
        <p:spPr>
          <a:xfrm>
            <a:off x="4456113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배지 체크 표시1 윤곽선">
            <a:extLst>
              <a:ext uri="{FF2B5EF4-FFF2-40B4-BE49-F238E27FC236}">
                <a16:creationId xmlns:a16="http://schemas.microsoft.com/office/drawing/2014/main" id="{9E0B10D3-D1E0-4FA1-9EE9-D00E39452C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1301" y="3401466"/>
            <a:ext cx="316345" cy="316345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A677B29-823D-4007-A984-D3E22ED8FC48}"/>
              </a:ext>
            </a:extLst>
          </p:cNvPr>
          <p:cNvSpPr/>
          <p:nvPr/>
        </p:nvSpPr>
        <p:spPr>
          <a:xfrm>
            <a:off x="2355275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C33A168-6FC0-4088-A401-648E23988D4A}"/>
              </a:ext>
            </a:extLst>
          </p:cNvPr>
          <p:cNvSpPr/>
          <p:nvPr/>
        </p:nvSpPr>
        <p:spPr>
          <a:xfrm>
            <a:off x="2493819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51CF08-7A6C-42E6-A66D-A16774E54F8A}"/>
              </a:ext>
            </a:extLst>
          </p:cNvPr>
          <p:cNvSpPr txBox="1"/>
          <p:nvPr/>
        </p:nvSpPr>
        <p:spPr>
          <a:xfrm>
            <a:off x="2947418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471BCC-69F7-4876-A3B3-C25B7E4025B9}"/>
              </a:ext>
            </a:extLst>
          </p:cNvPr>
          <p:cNvSpPr/>
          <p:nvPr/>
        </p:nvSpPr>
        <p:spPr>
          <a:xfrm>
            <a:off x="4456113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57DAA12-1439-4C7A-A2CB-11A8A8F5C31D}"/>
              </a:ext>
            </a:extLst>
          </p:cNvPr>
          <p:cNvSpPr/>
          <p:nvPr/>
        </p:nvSpPr>
        <p:spPr>
          <a:xfrm>
            <a:off x="2355275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26A93EE-9382-4887-916E-8E087D26749F}"/>
              </a:ext>
            </a:extLst>
          </p:cNvPr>
          <p:cNvSpPr/>
          <p:nvPr/>
        </p:nvSpPr>
        <p:spPr>
          <a:xfrm>
            <a:off x="2493819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E1287B-06AD-420E-BF7E-F6C24630EAE9}"/>
              </a:ext>
            </a:extLst>
          </p:cNvPr>
          <p:cNvSpPr txBox="1"/>
          <p:nvPr/>
        </p:nvSpPr>
        <p:spPr>
          <a:xfrm>
            <a:off x="2947418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6B10DD-3A6F-44F8-913C-B8FFF920FB46}"/>
              </a:ext>
            </a:extLst>
          </p:cNvPr>
          <p:cNvSpPr/>
          <p:nvPr/>
        </p:nvSpPr>
        <p:spPr>
          <a:xfrm>
            <a:off x="4456113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CA1A6A9-6785-4E93-B5DA-C540EA76197B}"/>
              </a:ext>
            </a:extLst>
          </p:cNvPr>
          <p:cNvSpPr/>
          <p:nvPr/>
        </p:nvSpPr>
        <p:spPr>
          <a:xfrm>
            <a:off x="5024581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E701967-5A95-4F21-AC4B-8188AC476968}"/>
              </a:ext>
            </a:extLst>
          </p:cNvPr>
          <p:cNvSpPr/>
          <p:nvPr/>
        </p:nvSpPr>
        <p:spPr>
          <a:xfrm>
            <a:off x="5163125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69DAA-6323-4BCF-8E42-EEB4954100A0}"/>
              </a:ext>
            </a:extLst>
          </p:cNvPr>
          <p:cNvSpPr txBox="1"/>
          <p:nvPr/>
        </p:nvSpPr>
        <p:spPr>
          <a:xfrm>
            <a:off x="5616724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4DA639A-F756-4AAB-A6C4-3D0BA4D017A8}"/>
              </a:ext>
            </a:extLst>
          </p:cNvPr>
          <p:cNvSpPr/>
          <p:nvPr/>
        </p:nvSpPr>
        <p:spPr>
          <a:xfrm>
            <a:off x="7125419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EE89782-C8D0-40DA-892F-746B8611C534}"/>
              </a:ext>
            </a:extLst>
          </p:cNvPr>
          <p:cNvSpPr/>
          <p:nvPr/>
        </p:nvSpPr>
        <p:spPr>
          <a:xfrm>
            <a:off x="5024581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CFCD0AE-731D-4918-B826-44475D08A3B8}"/>
              </a:ext>
            </a:extLst>
          </p:cNvPr>
          <p:cNvSpPr/>
          <p:nvPr/>
        </p:nvSpPr>
        <p:spPr>
          <a:xfrm>
            <a:off x="5163125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51196A-96E5-4848-8E11-A0FF0442996E}"/>
              </a:ext>
            </a:extLst>
          </p:cNvPr>
          <p:cNvSpPr txBox="1"/>
          <p:nvPr/>
        </p:nvSpPr>
        <p:spPr>
          <a:xfrm>
            <a:off x="5616724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CBF729-D694-47FD-A02A-323AB7A955AF}"/>
              </a:ext>
            </a:extLst>
          </p:cNvPr>
          <p:cNvSpPr/>
          <p:nvPr/>
        </p:nvSpPr>
        <p:spPr>
          <a:xfrm>
            <a:off x="7125419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9E2CB4D-4D01-4A69-99CA-9A90E821009C}"/>
              </a:ext>
            </a:extLst>
          </p:cNvPr>
          <p:cNvSpPr/>
          <p:nvPr/>
        </p:nvSpPr>
        <p:spPr>
          <a:xfrm>
            <a:off x="5024581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F25B457-E726-4DF7-9A9C-7DED17A66034}"/>
              </a:ext>
            </a:extLst>
          </p:cNvPr>
          <p:cNvSpPr/>
          <p:nvPr/>
        </p:nvSpPr>
        <p:spPr>
          <a:xfrm>
            <a:off x="5163125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02DF95-B62F-48F0-A282-91B96B5B93FA}"/>
              </a:ext>
            </a:extLst>
          </p:cNvPr>
          <p:cNvSpPr txBox="1"/>
          <p:nvPr/>
        </p:nvSpPr>
        <p:spPr>
          <a:xfrm>
            <a:off x="5616724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333636D-BD76-49E8-BB7F-305F5B664CFA}"/>
              </a:ext>
            </a:extLst>
          </p:cNvPr>
          <p:cNvSpPr/>
          <p:nvPr/>
        </p:nvSpPr>
        <p:spPr>
          <a:xfrm>
            <a:off x="7125419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래픽 74" descr="말풍선 단색으로 채워진">
            <a:extLst>
              <a:ext uri="{FF2B5EF4-FFF2-40B4-BE49-F238E27FC236}">
                <a16:creationId xmlns:a16="http://schemas.microsoft.com/office/drawing/2014/main" id="{BDF35978-A008-42E9-B687-13446879397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7493" y="2904059"/>
            <a:ext cx="298469" cy="298469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7676F92A-C9BA-43A7-A151-183AE948E82D}"/>
              </a:ext>
            </a:extLst>
          </p:cNvPr>
          <p:cNvSpPr/>
          <p:nvPr/>
        </p:nvSpPr>
        <p:spPr>
          <a:xfrm>
            <a:off x="6931256" y="2896126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35611E-4DED-4666-852C-48991CC1FD4C}"/>
              </a:ext>
            </a:extLst>
          </p:cNvPr>
          <p:cNvSpPr txBox="1"/>
          <p:nvPr/>
        </p:nvSpPr>
        <p:spPr>
          <a:xfrm>
            <a:off x="3386227" y="2833690"/>
            <a:ext cx="25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회의가 시작되었습니다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0B5270-2F4C-4184-9E5F-10A6BFD77A76}"/>
              </a:ext>
            </a:extLst>
          </p:cNvPr>
          <p:cNvSpPr txBox="1"/>
          <p:nvPr/>
        </p:nvSpPr>
        <p:spPr>
          <a:xfrm>
            <a:off x="1616364" y="1496291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 수가 많으면 상하 스크롤로 다른 유저 확인 </a:t>
            </a:r>
          </a:p>
        </p:txBody>
      </p:sp>
      <p:pic>
        <p:nvPicPr>
          <p:cNvPr id="2050" name="Picture 2" descr="투표 - 무료 여러 가지 잡다한개 아이콘">
            <a:extLst>
              <a:ext uri="{FF2B5EF4-FFF2-40B4-BE49-F238E27FC236}">
                <a16:creationId xmlns:a16="http://schemas.microsoft.com/office/drawing/2014/main" id="{5CFE332D-27EB-4AE5-B1B5-CB698876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47" y="2882557"/>
            <a:ext cx="298471" cy="2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A2C0557-DB11-47B6-A1CC-413C065E856B}"/>
              </a:ext>
            </a:extLst>
          </p:cNvPr>
          <p:cNvSpPr/>
          <p:nvPr/>
        </p:nvSpPr>
        <p:spPr>
          <a:xfrm>
            <a:off x="6356685" y="2886045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0F240F1F-B1B7-408B-9E3D-03D7F9F3F7B2}"/>
              </a:ext>
            </a:extLst>
          </p:cNvPr>
          <p:cNvCxnSpPr>
            <a:cxnSpLocks/>
          </p:cNvCxnSpPr>
          <p:nvPr/>
        </p:nvCxnSpPr>
        <p:spPr>
          <a:xfrm flipH="1">
            <a:off x="7382197" y="238787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81335626-E2B1-4DFB-875B-70B46E7ABE5D}"/>
              </a:ext>
            </a:extLst>
          </p:cNvPr>
          <p:cNvSpPr txBox="1"/>
          <p:nvPr/>
        </p:nvSpPr>
        <p:spPr>
          <a:xfrm>
            <a:off x="8156175" y="220161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채팅 버튼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1F2171A-63BD-45FD-8D8C-DC3231C442CB}"/>
              </a:ext>
            </a:extLst>
          </p:cNvPr>
          <p:cNvCxnSpPr>
            <a:cxnSpLocks/>
          </p:cNvCxnSpPr>
          <p:nvPr/>
        </p:nvCxnSpPr>
        <p:spPr>
          <a:xfrm flipH="1">
            <a:off x="6587271" y="2326659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3CC2ACEE-F563-419C-A696-F0684079AFEE}"/>
              </a:ext>
            </a:extLst>
          </p:cNvPr>
          <p:cNvSpPr txBox="1"/>
          <p:nvPr/>
        </p:nvSpPr>
        <p:spPr>
          <a:xfrm>
            <a:off x="6807626" y="2084513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투표 완료 버튼</a:t>
            </a:r>
            <a:endParaRPr lang="ko-KR" altLang="en-US" b="1" dirty="0"/>
          </a:p>
        </p:txBody>
      </p:sp>
      <p:pic>
        <p:nvPicPr>
          <p:cNvPr id="2052" name="Picture 4" descr="투표 - 무료 여러 가지 잡다한개 아이콘">
            <a:extLst>
              <a:ext uri="{FF2B5EF4-FFF2-40B4-BE49-F238E27FC236}">
                <a16:creationId xmlns:a16="http://schemas.microsoft.com/office/drawing/2014/main" id="{F169E55C-7258-49F8-8382-A18933262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376" y="3372590"/>
            <a:ext cx="399295" cy="39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A85476D-7681-4754-8CCD-5E6BA3B1045C}"/>
              </a:ext>
            </a:extLst>
          </p:cNvPr>
          <p:cNvCxnSpPr>
            <a:cxnSpLocks/>
          </p:cNvCxnSpPr>
          <p:nvPr/>
        </p:nvCxnSpPr>
        <p:spPr>
          <a:xfrm flipV="1">
            <a:off x="1641945" y="3711114"/>
            <a:ext cx="2294583" cy="368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4108342D-9B08-4F72-B639-4DCE55850C49}"/>
              </a:ext>
            </a:extLst>
          </p:cNvPr>
          <p:cNvSpPr txBox="1"/>
          <p:nvPr/>
        </p:nvSpPr>
        <p:spPr>
          <a:xfrm>
            <a:off x="423835" y="3968620"/>
            <a:ext cx="14205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투표 완료 버튼을 누른 유저 아이콘을 띄워 확인</a:t>
            </a:r>
          </a:p>
        </p:txBody>
      </p:sp>
    </p:spTree>
    <p:extLst>
      <p:ext uri="{BB962C8B-B14F-4D97-AF65-F5344CB8AC3E}">
        <p14:creationId xmlns:p14="http://schemas.microsoft.com/office/powerpoint/2010/main" val="350406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869167" y="2235196"/>
            <a:ext cx="64536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FFFF"/>
                </a:solidFill>
              </a:rPr>
              <a:t>Chapter 1</a:t>
            </a:r>
            <a:endParaRPr lang="en-US" altLang="ko-KR" b="1" dirty="0">
              <a:solidFill>
                <a:srgbClr val="FFFFFF"/>
              </a:solidFill>
            </a:endParaRPr>
          </a:p>
          <a:p>
            <a:pPr algn="ctr"/>
            <a:endParaRPr lang="en-US" altLang="ko-KR" sz="2000" b="1" dirty="0">
              <a:solidFill>
                <a:srgbClr val="FFFFFF"/>
              </a:solidFill>
            </a:endParaRPr>
          </a:p>
          <a:p>
            <a:pPr algn="ctr"/>
            <a:r>
              <a:rPr lang="ko-KR" altLang="en-US" sz="6600" b="1" dirty="0">
                <a:solidFill>
                  <a:srgbClr val="FFFFFF"/>
                </a:solidFill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1206845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/ </a:t>
            </a:r>
            <a:r>
              <a:rPr lang="ko-KR" altLang="en-US" sz="2800" b="1" dirty="0">
                <a:solidFill>
                  <a:srgbClr val="FFFFFF"/>
                </a:solidFill>
              </a:rPr>
              <a:t>채팅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08457E6-7E6B-440D-97E9-1F8D94D0A3B0}"/>
              </a:ext>
            </a:extLst>
          </p:cNvPr>
          <p:cNvSpPr/>
          <p:nvPr/>
        </p:nvSpPr>
        <p:spPr>
          <a:xfrm rot="5400000">
            <a:off x="4300513" y="1086446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23F879A3-86DE-4705-B60A-A8C7EA62E757}"/>
              </a:ext>
            </a:extLst>
          </p:cNvPr>
          <p:cNvSpPr/>
          <p:nvPr/>
        </p:nvSpPr>
        <p:spPr>
          <a:xfrm>
            <a:off x="3192576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010CA26-07D3-47F4-90FD-9E0F266F933F}"/>
              </a:ext>
            </a:extLst>
          </p:cNvPr>
          <p:cNvSpPr/>
          <p:nvPr/>
        </p:nvSpPr>
        <p:spPr>
          <a:xfrm>
            <a:off x="3331120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39D1B3-2260-4A6A-B9DA-470A45244CDA}"/>
              </a:ext>
            </a:extLst>
          </p:cNvPr>
          <p:cNvSpPr txBox="1"/>
          <p:nvPr/>
        </p:nvSpPr>
        <p:spPr>
          <a:xfrm>
            <a:off x="3784719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291E31-8200-43FC-88B3-AE5994971B63}"/>
              </a:ext>
            </a:extLst>
          </p:cNvPr>
          <p:cNvSpPr/>
          <p:nvPr/>
        </p:nvSpPr>
        <p:spPr>
          <a:xfrm>
            <a:off x="5293414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래픽 93" descr="배지 체크 표시1 윤곽선">
            <a:extLst>
              <a:ext uri="{FF2B5EF4-FFF2-40B4-BE49-F238E27FC236}">
                <a16:creationId xmlns:a16="http://schemas.microsoft.com/office/drawing/2014/main" id="{87E68483-3896-4DB3-964F-FE59DE1A54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602" y="3401189"/>
            <a:ext cx="316345" cy="316345"/>
          </a:xfrm>
          <a:prstGeom prst="rect">
            <a:avLst/>
          </a:prstGeom>
        </p:spPr>
      </p:pic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FC295DBC-101B-4F61-BA58-5008FFBB335B}"/>
              </a:ext>
            </a:extLst>
          </p:cNvPr>
          <p:cNvSpPr/>
          <p:nvPr/>
        </p:nvSpPr>
        <p:spPr>
          <a:xfrm>
            <a:off x="3192576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C00BEA2-920A-47F8-B1F1-EB015A2736EA}"/>
              </a:ext>
            </a:extLst>
          </p:cNvPr>
          <p:cNvSpPr/>
          <p:nvPr/>
        </p:nvSpPr>
        <p:spPr>
          <a:xfrm>
            <a:off x="3331120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61039C7-62FD-4EB3-9E2C-A505F4BCF423}"/>
              </a:ext>
            </a:extLst>
          </p:cNvPr>
          <p:cNvSpPr txBox="1"/>
          <p:nvPr/>
        </p:nvSpPr>
        <p:spPr>
          <a:xfrm>
            <a:off x="3784719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07C99C-AE8B-4261-8980-E7B3C5E843DA}"/>
              </a:ext>
            </a:extLst>
          </p:cNvPr>
          <p:cNvSpPr/>
          <p:nvPr/>
        </p:nvSpPr>
        <p:spPr>
          <a:xfrm>
            <a:off x="5293414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52065981-E402-4CD8-B38B-A52A89B7720C}"/>
              </a:ext>
            </a:extLst>
          </p:cNvPr>
          <p:cNvSpPr/>
          <p:nvPr/>
        </p:nvSpPr>
        <p:spPr>
          <a:xfrm>
            <a:off x="3192576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90E9936-9C88-4EA7-B1B3-31117A36A53E}"/>
              </a:ext>
            </a:extLst>
          </p:cNvPr>
          <p:cNvSpPr/>
          <p:nvPr/>
        </p:nvSpPr>
        <p:spPr>
          <a:xfrm>
            <a:off x="3331120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783CF6-31A5-4368-A8F5-1BC9E9D9EFA8}"/>
              </a:ext>
            </a:extLst>
          </p:cNvPr>
          <p:cNvSpPr txBox="1"/>
          <p:nvPr/>
        </p:nvSpPr>
        <p:spPr>
          <a:xfrm>
            <a:off x="3784719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ECAB0AB-AAE9-4516-82EC-94C16D4F9623}"/>
              </a:ext>
            </a:extLst>
          </p:cNvPr>
          <p:cNvSpPr/>
          <p:nvPr/>
        </p:nvSpPr>
        <p:spPr>
          <a:xfrm>
            <a:off x="5293414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CC1070F2-2EF6-4857-BDBC-261AA17FA349}"/>
              </a:ext>
            </a:extLst>
          </p:cNvPr>
          <p:cNvSpPr/>
          <p:nvPr/>
        </p:nvSpPr>
        <p:spPr>
          <a:xfrm>
            <a:off x="5861882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8A32110-28A7-4C7B-BD04-77F93D5CAED9}"/>
              </a:ext>
            </a:extLst>
          </p:cNvPr>
          <p:cNvSpPr/>
          <p:nvPr/>
        </p:nvSpPr>
        <p:spPr>
          <a:xfrm>
            <a:off x="6000426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77C50E-FEEA-4569-ADD1-61F88A83EF88}"/>
              </a:ext>
            </a:extLst>
          </p:cNvPr>
          <p:cNvSpPr txBox="1"/>
          <p:nvPr/>
        </p:nvSpPr>
        <p:spPr>
          <a:xfrm>
            <a:off x="6454025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733BBD6-8D48-4D22-BD45-5E577730AD08}"/>
              </a:ext>
            </a:extLst>
          </p:cNvPr>
          <p:cNvSpPr/>
          <p:nvPr/>
        </p:nvSpPr>
        <p:spPr>
          <a:xfrm>
            <a:off x="7962720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BBB916D-C468-4700-93AD-88DD1F17A3E8}"/>
              </a:ext>
            </a:extLst>
          </p:cNvPr>
          <p:cNvSpPr/>
          <p:nvPr/>
        </p:nvSpPr>
        <p:spPr>
          <a:xfrm>
            <a:off x="5861882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F251265-AD61-4E44-B54C-1BEEC69A189B}"/>
              </a:ext>
            </a:extLst>
          </p:cNvPr>
          <p:cNvSpPr/>
          <p:nvPr/>
        </p:nvSpPr>
        <p:spPr>
          <a:xfrm>
            <a:off x="6000426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A037143-A0F4-463C-873F-ECD12ACCBD74}"/>
              </a:ext>
            </a:extLst>
          </p:cNvPr>
          <p:cNvSpPr txBox="1"/>
          <p:nvPr/>
        </p:nvSpPr>
        <p:spPr>
          <a:xfrm>
            <a:off x="6454025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81CC301-CE70-4463-AC8F-BD924264B52F}"/>
              </a:ext>
            </a:extLst>
          </p:cNvPr>
          <p:cNvSpPr/>
          <p:nvPr/>
        </p:nvSpPr>
        <p:spPr>
          <a:xfrm>
            <a:off x="7962720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99A30B4-D18A-497A-B9D1-6147373AD50E}"/>
              </a:ext>
            </a:extLst>
          </p:cNvPr>
          <p:cNvSpPr/>
          <p:nvPr/>
        </p:nvSpPr>
        <p:spPr>
          <a:xfrm>
            <a:off x="5861882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1254373-2502-46EE-96B3-83F6EE9C618C}"/>
              </a:ext>
            </a:extLst>
          </p:cNvPr>
          <p:cNvSpPr/>
          <p:nvPr/>
        </p:nvSpPr>
        <p:spPr>
          <a:xfrm>
            <a:off x="6000426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7F1F0F-2D8E-496B-9DFD-141A50281502}"/>
              </a:ext>
            </a:extLst>
          </p:cNvPr>
          <p:cNvSpPr txBox="1"/>
          <p:nvPr/>
        </p:nvSpPr>
        <p:spPr>
          <a:xfrm>
            <a:off x="6454025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EA30E00-E9C0-49FE-AC52-7D9BC55C0C98}"/>
              </a:ext>
            </a:extLst>
          </p:cNvPr>
          <p:cNvSpPr/>
          <p:nvPr/>
        </p:nvSpPr>
        <p:spPr>
          <a:xfrm>
            <a:off x="7962720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래픽 114" descr="말풍선 단색으로 채워진">
            <a:extLst>
              <a:ext uri="{FF2B5EF4-FFF2-40B4-BE49-F238E27FC236}">
                <a16:creationId xmlns:a16="http://schemas.microsoft.com/office/drawing/2014/main" id="{21C0B236-5EFF-4B6F-BFA0-8059519BC7A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032" y="2788890"/>
            <a:ext cx="298469" cy="29846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A68D28-F8D8-4C4E-AFE4-4887401C9F56}"/>
              </a:ext>
            </a:extLst>
          </p:cNvPr>
          <p:cNvSpPr/>
          <p:nvPr/>
        </p:nvSpPr>
        <p:spPr>
          <a:xfrm>
            <a:off x="7777795" y="2780957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말풍선: 사각형 118">
            <a:extLst>
              <a:ext uri="{FF2B5EF4-FFF2-40B4-BE49-F238E27FC236}">
                <a16:creationId xmlns:a16="http://schemas.microsoft.com/office/drawing/2014/main" id="{BCE03CE1-FE2C-4A8A-8A09-CECCF5302271}"/>
              </a:ext>
            </a:extLst>
          </p:cNvPr>
          <p:cNvSpPr/>
          <p:nvPr/>
        </p:nvSpPr>
        <p:spPr>
          <a:xfrm rot="16200000" flipH="1">
            <a:off x="4098857" y="1879445"/>
            <a:ext cx="2571145" cy="4083026"/>
          </a:xfrm>
          <a:prstGeom prst="wedgeRectCallout">
            <a:avLst>
              <a:gd name="adj1" fmla="val -38795"/>
              <a:gd name="adj2" fmla="val 57750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94E011C-3237-4282-8BC5-55131A72B9F4}"/>
              </a:ext>
            </a:extLst>
          </p:cNvPr>
          <p:cNvSpPr/>
          <p:nvPr/>
        </p:nvSpPr>
        <p:spPr>
          <a:xfrm>
            <a:off x="3590369" y="4774749"/>
            <a:ext cx="3566015" cy="4008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</a:p>
        </p:txBody>
      </p:sp>
      <p:pic>
        <p:nvPicPr>
          <p:cNvPr id="80" name="그래픽 79" descr="방향 윤곽선">
            <a:extLst>
              <a:ext uri="{FF2B5EF4-FFF2-40B4-BE49-F238E27FC236}">
                <a16:creationId xmlns:a16="http://schemas.microsoft.com/office/drawing/2014/main" id="{704147CF-5F56-4688-AC56-D7D3C633663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8813">
            <a:off x="6819048" y="4845703"/>
            <a:ext cx="266628" cy="266628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C76661B3-9BA3-4D09-9A01-14650BC45E32}"/>
              </a:ext>
            </a:extLst>
          </p:cNvPr>
          <p:cNvSpPr/>
          <p:nvPr/>
        </p:nvSpPr>
        <p:spPr>
          <a:xfrm>
            <a:off x="3504085" y="2906932"/>
            <a:ext cx="3209976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DF3FCBDF-CB6E-4075-809C-E0798E7CC1C0}"/>
              </a:ext>
            </a:extLst>
          </p:cNvPr>
          <p:cNvSpPr/>
          <p:nvPr/>
        </p:nvSpPr>
        <p:spPr>
          <a:xfrm>
            <a:off x="3494316" y="3597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B15E8B59-9555-43E8-91A8-945AD93A6EF0}"/>
              </a:ext>
            </a:extLst>
          </p:cNvPr>
          <p:cNvSpPr/>
          <p:nvPr/>
        </p:nvSpPr>
        <p:spPr>
          <a:xfrm>
            <a:off x="3570521" y="2672686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25B0AED-68E9-493B-938C-7E5445598491}"/>
              </a:ext>
            </a:extLst>
          </p:cNvPr>
          <p:cNvSpPr txBox="1"/>
          <p:nvPr/>
        </p:nvSpPr>
        <p:spPr>
          <a:xfrm>
            <a:off x="3735073" y="2683892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77720341-1A05-4CC5-96E2-7DB31706D7BA}"/>
              </a:ext>
            </a:extLst>
          </p:cNvPr>
          <p:cNvSpPr/>
          <p:nvPr/>
        </p:nvSpPr>
        <p:spPr>
          <a:xfrm>
            <a:off x="3584733" y="3359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D19CFD0-76B3-4402-A00C-CCC6073DEA9F}"/>
              </a:ext>
            </a:extLst>
          </p:cNvPr>
          <p:cNvSpPr txBox="1"/>
          <p:nvPr/>
        </p:nvSpPr>
        <p:spPr>
          <a:xfrm>
            <a:off x="3749285" y="3370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DAF23040-D116-4BEE-B32C-FFE6B6153499}"/>
              </a:ext>
            </a:extLst>
          </p:cNvPr>
          <p:cNvSpPr/>
          <p:nvPr/>
        </p:nvSpPr>
        <p:spPr>
          <a:xfrm>
            <a:off x="3494316" y="4265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FC2F31A-1955-4A22-9303-0160B4813AF9}"/>
              </a:ext>
            </a:extLst>
          </p:cNvPr>
          <p:cNvSpPr/>
          <p:nvPr/>
        </p:nvSpPr>
        <p:spPr>
          <a:xfrm>
            <a:off x="3584733" y="4027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F780F69-52A0-420C-B455-4FACD22ACFFF}"/>
              </a:ext>
            </a:extLst>
          </p:cNvPr>
          <p:cNvSpPr txBox="1"/>
          <p:nvPr/>
        </p:nvSpPr>
        <p:spPr>
          <a:xfrm>
            <a:off x="3749285" y="4038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BCEBB-440B-4FA9-B5CC-21E41434E827}"/>
              </a:ext>
            </a:extLst>
          </p:cNvPr>
          <p:cNvSpPr txBox="1"/>
          <p:nvPr/>
        </p:nvSpPr>
        <p:spPr>
          <a:xfrm>
            <a:off x="1163695" y="1696931"/>
            <a:ext cx="514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채팅 내용은 상하 스크롤로 위에 내용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904591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1903391" y="694392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A65D7A-4D51-4F21-B210-5E79B5A160BE}"/>
              </a:ext>
            </a:extLst>
          </p:cNvPr>
          <p:cNvSpPr txBox="1"/>
          <p:nvPr/>
        </p:nvSpPr>
        <p:spPr>
          <a:xfrm>
            <a:off x="2778718" y="2474850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57099-B404-47EB-9E0E-A88CE828906F}"/>
              </a:ext>
            </a:extLst>
          </p:cNvPr>
          <p:cNvSpPr txBox="1"/>
          <p:nvPr/>
        </p:nvSpPr>
        <p:spPr>
          <a:xfrm>
            <a:off x="2333884" y="299807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시체 발견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D9D8D96-8065-4F15-8053-98A9CB3CB560}"/>
              </a:ext>
            </a:extLst>
          </p:cNvPr>
          <p:cNvSpPr/>
          <p:nvPr/>
        </p:nvSpPr>
        <p:spPr>
          <a:xfrm>
            <a:off x="2106721" y="2027808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A6A7609-7480-4296-8739-9355AA322C08}"/>
              </a:ext>
            </a:extLst>
          </p:cNvPr>
          <p:cNvCxnSpPr>
            <a:cxnSpLocks/>
            <a:stCxn id="32" idx="0"/>
            <a:endCxn id="13" idx="1"/>
          </p:cNvCxnSpPr>
          <p:nvPr/>
        </p:nvCxnSpPr>
        <p:spPr>
          <a:xfrm>
            <a:off x="4970827" y="2736461"/>
            <a:ext cx="1613740" cy="3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0C8FE7-3F80-407F-AF9E-2E5E451F5D10}"/>
              </a:ext>
            </a:extLst>
          </p:cNvPr>
          <p:cNvSpPr/>
          <p:nvPr/>
        </p:nvSpPr>
        <p:spPr>
          <a:xfrm rot="5400000">
            <a:off x="1903391" y="2963156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66EC6-5377-446B-ABBC-E9DCFC040927}"/>
              </a:ext>
            </a:extLst>
          </p:cNvPr>
          <p:cNvSpPr txBox="1"/>
          <p:nvPr/>
        </p:nvSpPr>
        <p:spPr>
          <a:xfrm>
            <a:off x="2778718" y="4743614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8EF65A-67CF-42DC-9816-492FCAD5875E}"/>
              </a:ext>
            </a:extLst>
          </p:cNvPr>
          <p:cNvSpPr txBox="1"/>
          <p:nvPr/>
        </p:nvSpPr>
        <p:spPr>
          <a:xfrm>
            <a:off x="2333884" y="5371161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긴급 회의 소집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6E0A4BD5-BD04-49A4-AE3C-19745F341B52}"/>
              </a:ext>
            </a:extLst>
          </p:cNvPr>
          <p:cNvSpPr/>
          <p:nvPr/>
        </p:nvSpPr>
        <p:spPr>
          <a:xfrm>
            <a:off x="2106721" y="4296572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685579-7283-472D-B778-796FA87F10CC}"/>
              </a:ext>
            </a:extLst>
          </p:cNvPr>
          <p:cNvCxnSpPr>
            <a:cxnSpLocks/>
          </p:cNvCxnSpPr>
          <p:nvPr/>
        </p:nvCxnSpPr>
        <p:spPr>
          <a:xfrm>
            <a:off x="4970826" y="5070338"/>
            <a:ext cx="1530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40CB234-8905-4754-8501-C244B168FC76}"/>
              </a:ext>
            </a:extLst>
          </p:cNvPr>
          <p:cNvSpPr/>
          <p:nvPr/>
        </p:nvSpPr>
        <p:spPr>
          <a:xfrm>
            <a:off x="6584567" y="1970614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8819309-CAFA-4482-AB0F-8FBC1B4E032D}"/>
              </a:ext>
            </a:extLst>
          </p:cNvPr>
          <p:cNvSpPr/>
          <p:nvPr/>
        </p:nvSpPr>
        <p:spPr>
          <a:xfrm>
            <a:off x="777707" y="1567068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B7E92D-7BD1-4730-B9D2-7E403106EEB4}"/>
              </a:ext>
            </a:extLst>
          </p:cNvPr>
          <p:cNvSpPr/>
          <p:nvPr/>
        </p:nvSpPr>
        <p:spPr>
          <a:xfrm>
            <a:off x="777707" y="3798212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40EB3-2D92-47BD-A7B7-87D78F9EBA66}"/>
              </a:ext>
            </a:extLst>
          </p:cNvPr>
          <p:cNvSpPr txBox="1"/>
          <p:nvPr/>
        </p:nvSpPr>
        <p:spPr>
          <a:xfrm>
            <a:off x="6831653" y="244427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게임을 하던 중 플레이어가 시체 발견 버튼을 누른 경우</a:t>
            </a:r>
            <a:endParaRPr lang="en-US" altLang="ko-KR" sz="1200" dirty="0"/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번 화면으로 넘어간다</a:t>
            </a:r>
            <a:r>
              <a:rPr lang="en-US" altLang="ko-KR" sz="1200" dirty="0"/>
              <a:t>. ( </a:t>
            </a:r>
            <a:r>
              <a:rPr lang="ko-KR" altLang="en-US" sz="1200" dirty="0"/>
              <a:t>좌우에서 검은 화면이 들어옴 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기본 플레이 화면에서 작동하던 모든 버튼들은 비활성화 상태</a:t>
            </a:r>
            <a:endParaRPr lang="en-US" altLang="ko-KR" sz="12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2CA3A20-DA5A-4D89-8F30-2AD974CD2954}"/>
              </a:ext>
            </a:extLst>
          </p:cNvPr>
          <p:cNvSpPr/>
          <p:nvPr/>
        </p:nvSpPr>
        <p:spPr>
          <a:xfrm>
            <a:off x="6584565" y="4287281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EFF369-2279-4BDB-BA8B-02870893B24F}"/>
              </a:ext>
            </a:extLst>
          </p:cNvPr>
          <p:cNvSpPr txBox="1"/>
          <p:nvPr/>
        </p:nvSpPr>
        <p:spPr>
          <a:xfrm>
            <a:off x="6831653" y="4443180"/>
            <a:ext cx="4859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긴급 회의는 메인 로비에 있는 그루터기 테이블 근처에 갔을 때</a:t>
            </a:r>
            <a:endParaRPr lang="en-US" altLang="ko-KR" sz="1200" dirty="0"/>
          </a:p>
          <a:p>
            <a:r>
              <a:rPr lang="ko-KR" altLang="en-US" sz="1200" dirty="0"/>
              <a:t>상호작용 버튼이 긴급회의 소집 버튼으로 변환되며 그 버튼을 </a:t>
            </a:r>
            <a:endParaRPr lang="en-US" altLang="ko-KR" sz="1200" dirty="0"/>
          </a:p>
          <a:p>
            <a:r>
              <a:rPr lang="ko-KR" altLang="en-US" sz="1200" dirty="0"/>
              <a:t>눌렀을 때 모든 유저의 화면이 </a:t>
            </a:r>
            <a:r>
              <a:rPr lang="en-US" altLang="ko-KR" sz="1200" dirty="0"/>
              <a:t>2</a:t>
            </a:r>
            <a:r>
              <a:rPr lang="ko-KR" altLang="en-US" sz="1200" dirty="0"/>
              <a:t>번 화면으로 변환된다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긴급회의의 </a:t>
            </a:r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분이며</a:t>
            </a:r>
            <a:r>
              <a:rPr lang="en-US" altLang="ko-KR" sz="1200" dirty="0"/>
              <a:t>, </a:t>
            </a:r>
            <a:r>
              <a:rPr lang="ko-KR" altLang="en-US" sz="1200" dirty="0"/>
              <a:t>시체 발견으로 회의를 해도 </a:t>
            </a:r>
            <a:r>
              <a:rPr lang="ko-KR" altLang="en-US" sz="1200" dirty="0" err="1"/>
              <a:t>쿨타임</a:t>
            </a:r>
            <a:endParaRPr lang="en-US" altLang="ko-KR" sz="1200" dirty="0"/>
          </a:p>
          <a:p>
            <a:r>
              <a:rPr lang="ko-KR" altLang="en-US" sz="1200" dirty="0"/>
              <a:t>이 다시 돌기 시작한다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5584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98A0F87-FAE3-43D1-BCCE-994A22C54616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635E89-2D00-4DFA-B169-4E7ACAA553D3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맵 컨셉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24" name="Picture 2" descr="현수막] 동화.375 무인도 섬 무대 연극 포토존 배경 - 꼬마인쇄소">
            <a:extLst>
              <a:ext uri="{FF2B5EF4-FFF2-40B4-BE49-F238E27FC236}">
                <a16:creationId xmlns:a16="http://schemas.microsoft.com/office/drawing/2014/main" id="{052B3E2E-AFED-424F-82F2-8DEB5D27A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39" y="1844254"/>
            <a:ext cx="5983869" cy="269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A0ACDA-ADD4-43AF-A4A8-F88CFF7C1A23}"/>
              </a:ext>
            </a:extLst>
          </p:cNvPr>
          <p:cNvSpPr txBox="1"/>
          <p:nvPr/>
        </p:nvSpPr>
        <p:spPr>
          <a:xfrm>
            <a:off x="1992932" y="4930314"/>
            <a:ext cx="83070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이전에 사람이 살아서 무언가를 개발하고 있던 흔적이 남아있는 섬</a:t>
            </a:r>
            <a:r>
              <a:rPr lang="en-US" altLang="ko-KR" dirty="0"/>
              <a:t>..</a:t>
            </a:r>
          </a:p>
          <a:p>
            <a:pPr algn="ctr"/>
            <a:r>
              <a:rPr lang="ko-KR" altLang="en-US" dirty="0"/>
              <a:t>사용한지 오래 되었기 때문에 사람들이 다 잊은 섬을 배경으로 한 맵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캐릭터들은 바다에서 항해하다가 배가 난파되어 이 섬에 들어온 컨셉으로 진행</a:t>
            </a:r>
            <a:endParaRPr lang="en-US" altLang="ko-KR" dirty="0"/>
          </a:p>
          <a:p>
            <a:pPr algn="ctr"/>
            <a:r>
              <a:rPr lang="ko-KR" altLang="en-US" dirty="0"/>
              <a:t>배를 고쳐서 탈출하면 승리하는 규칙을 가지고 있는 맵</a:t>
            </a:r>
          </a:p>
        </p:txBody>
      </p:sp>
    </p:spTree>
    <p:extLst>
      <p:ext uri="{BB962C8B-B14F-4D97-AF65-F5344CB8AC3E}">
        <p14:creationId xmlns:p14="http://schemas.microsoft.com/office/powerpoint/2010/main" val="391722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맵 설명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A0FEB8-A46F-4B68-9053-45DD6B170E03}"/>
              </a:ext>
            </a:extLst>
          </p:cNvPr>
          <p:cNvGrpSpPr/>
          <p:nvPr/>
        </p:nvGrpSpPr>
        <p:grpSpPr>
          <a:xfrm>
            <a:off x="8169505" y="1782047"/>
            <a:ext cx="3494655" cy="4325406"/>
            <a:chOff x="8324850" y="1790700"/>
            <a:chExt cx="3494655" cy="36861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356938C-3C50-4481-A5D7-47D10165D3B0}"/>
                </a:ext>
              </a:extLst>
            </p:cNvPr>
            <p:cNvSpPr/>
            <p:nvPr/>
          </p:nvSpPr>
          <p:spPr>
            <a:xfrm>
              <a:off x="8324850" y="1790700"/>
              <a:ext cx="3457575" cy="36861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378673-46AF-4E73-9214-3D834FCF2048}"/>
                </a:ext>
              </a:extLst>
            </p:cNvPr>
            <p:cNvSpPr txBox="1"/>
            <p:nvPr/>
          </p:nvSpPr>
          <p:spPr>
            <a:xfrm>
              <a:off x="8374331" y="2009121"/>
              <a:ext cx="3445174" cy="3383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정제소</a:t>
              </a:r>
              <a:r>
                <a:rPr lang="ko-KR" altLang="en-US" sz="1200" dirty="0"/>
                <a:t>로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7</a:t>
              </a:r>
              <a:r>
                <a:rPr lang="ko-KR" altLang="en-US" sz="1200" dirty="0"/>
                <a:t>가지의 구역으로 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나뉘어 있습니다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각 구역에는 배치 되어 있는 재료들이 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r>
                <a:rPr lang="en-US" altLang="ko-KR" sz="1200" dirty="0"/>
                <a:t>. ( </a:t>
              </a:r>
              <a:r>
                <a:rPr lang="ko-KR" altLang="en-US" sz="1200" dirty="0"/>
                <a:t>배를 고치는데 사용되는 재료</a:t>
              </a:r>
              <a:r>
                <a:rPr lang="en-US" altLang="ko-KR" sz="1200" dirty="0"/>
                <a:t>,</a:t>
              </a:r>
              <a:br>
                <a:rPr lang="en-US" altLang="ko-KR" sz="1200" dirty="0"/>
              </a:br>
              <a:r>
                <a:rPr lang="ko-KR" altLang="en-US" sz="1200" dirty="0"/>
                <a:t>탈출하여 항해하며 먹을 음식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완전한 재료가</a:t>
              </a:r>
              <a:br>
                <a:rPr lang="en-US" altLang="ko-KR" sz="1200" dirty="0"/>
              </a:br>
              <a:r>
                <a:rPr lang="ko-KR" altLang="en-US" sz="1200" dirty="0"/>
                <a:t>되기 전의 원석 등</a:t>
              </a:r>
              <a:r>
                <a:rPr lang="en-US" altLang="ko-KR" sz="1200" dirty="0"/>
                <a:t>)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재료들이 배치 되어 있는 구역은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ko-KR" altLang="en-US" sz="1200" b="1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r>
                <a:rPr lang="ko-KR" altLang="en-US" sz="1200" dirty="0"/>
                <a:t>총 </a:t>
              </a:r>
              <a:r>
                <a:rPr lang="en-US" altLang="ko-KR" sz="1200" dirty="0"/>
                <a:t>4</a:t>
              </a:r>
              <a:r>
                <a:rPr lang="ko-KR" altLang="en-US" sz="1200" dirty="0"/>
                <a:t>개의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ko-KR" altLang="en-US" sz="1200" dirty="0"/>
                <a:t>는 배를 고치기 위한 재료를 </a:t>
              </a:r>
              <a:br>
                <a:rPr lang="en-US" altLang="ko-KR" sz="1200" dirty="0"/>
              </a:br>
              <a:r>
                <a:rPr lang="ko-KR" altLang="en-US" sz="1200" dirty="0"/>
                <a:t>모아 놓는 상자와 회의를 하기 위한 탁자가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ko-KR" altLang="en-US" sz="1200" dirty="0"/>
                <a:t>는 원석을 가공 시켜 완전한 재료</a:t>
              </a:r>
              <a:br>
                <a:rPr lang="en-US" altLang="ko-KR" sz="1200" dirty="0"/>
              </a:br>
              <a:r>
                <a:rPr lang="ko-KR" altLang="en-US" sz="1200" dirty="0"/>
                <a:t>로 만드는 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rgbClr val="EB7E35"/>
                  </a:solidFill>
                </a:rPr>
                <a:t>정제소</a:t>
              </a:r>
              <a:r>
                <a:rPr lang="ko-KR" altLang="en-US" sz="1200" dirty="0"/>
                <a:t>는 정제되지 않은 물을 </a:t>
              </a:r>
              <a:r>
                <a:rPr lang="ko-KR" altLang="en-US" sz="1200" dirty="0" err="1"/>
                <a:t>정제시켜</a:t>
              </a:r>
              <a:endParaRPr lang="en-US" altLang="ko-KR" sz="1200" dirty="0"/>
            </a:p>
            <a:p>
              <a:r>
                <a:rPr lang="en-US" altLang="ko-KR" sz="1200" dirty="0"/>
                <a:t>    </a:t>
              </a:r>
              <a:r>
                <a:rPr lang="ko-KR" altLang="en-US" sz="1200" dirty="0"/>
                <a:t>먹을 수 있는 물로 바꾸는 구역입니다</a:t>
              </a:r>
              <a:endParaRPr lang="en-US" altLang="ko-KR" sz="1200" dirty="0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5AEF000-D5FD-4FEA-A11D-70EF2175B904}"/>
              </a:ext>
            </a:extLst>
          </p:cNvPr>
          <p:cNvGrpSpPr/>
          <p:nvPr/>
        </p:nvGrpSpPr>
        <p:grpSpPr>
          <a:xfrm>
            <a:off x="750944" y="1969727"/>
            <a:ext cx="6357004" cy="4137725"/>
            <a:chOff x="1231641" y="263816"/>
            <a:chExt cx="9983755" cy="6498351"/>
          </a:xfrm>
        </p:grpSpPr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1987D024-BBD3-4270-8172-A231E699985B}"/>
                </a:ext>
              </a:extLst>
            </p:cNvPr>
            <p:cNvSpPr/>
            <p:nvPr/>
          </p:nvSpPr>
          <p:spPr>
            <a:xfrm>
              <a:off x="1253407" y="1211012"/>
              <a:ext cx="9952659" cy="5513694"/>
            </a:xfrm>
            <a:custGeom>
              <a:avLst/>
              <a:gdLst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6438900 w 10344150"/>
                <a:gd name="connsiteY31" fmla="*/ 419100 h 4305300"/>
                <a:gd name="connsiteX32" fmla="*/ 6286500 w 10344150"/>
                <a:gd name="connsiteY32" fmla="*/ 190500 h 4305300"/>
                <a:gd name="connsiteX33" fmla="*/ 6096000 w 10344150"/>
                <a:gd name="connsiteY33" fmla="*/ 495300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6438900 w 10344150"/>
                <a:gd name="connsiteY31" fmla="*/ 419100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7069965 w 10344150"/>
                <a:gd name="connsiteY31" fmla="*/ 264649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5029200 w 10344150"/>
                <a:gd name="connsiteY17" fmla="*/ 4305300 h 4889768"/>
                <a:gd name="connsiteX18" fmla="*/ 5791200 w 10344150"/>
                <a:gd name="connsiteY18" fmla="*/ 4114800 h 4889768"/>
                <a:gd name="connsiteX19" fmla="*/ 6629400 w 10344150"/>
                <a:gd name="connsiteY19" fmla="*/ 4229100 h 4889768"/>
                <a:gd name="connsiteX20" fmla="*/ 7829550 w 10344150"/>
                <a:gd name="connsiteY20" fmla="*/ 4038600 h 4889768"/>
                <a:gd name="connsiteX21" fmla="*/ 8153400 w 10344150"/>
                <a:gd name="connsiteY21" fmla="*/ 3695700 h 4889768"/>
                <a:gd name="connsiteX22" fmla="*/ 8782050 w 10344150"/>
                <a:gd name="connsiteY22" fmla="*/ 3848100 h 4889768"/>
                <a:gd name="connsiteX23" fmla="*/ 9144000 w 10344150"/>
                <a:gd name="connsiteY23" fmla="*/ 3695700 h 4889768"/>
                <a:gd name="connsiteX24" fmla="*/ 9315450 w 10344150"/>
                <a:gd name="connsiteY24" fmla="*/ 3429000 h 4889768"/>
                <a:gd name="connsiteX25" fmla="*/ 9067800 w 10344150"/>
                <a:gd name="connsiteY25" fmla="*/ 3295650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5029200 w 10344150"/>
                <a:gd name="connsiteY17" fmla="*/ 4305300 h 4889768"/>
                <a:gd name="connsiteX18" fmla="*/ 5935032 w 10344150"/>
                <a:gd name="connsiteY18" fmla="*/ 4878683 h 4889768"/>
                <a:gd name="connsiteX19" fmla="*/ 6629400 w 10344150"/>
                <a:gd name="connsiteY19" fmla="*/ 4229100 h 4889768"/>
                <a:gd name="connsiteX20" fmla="*/ 7829550 w 10344150"/>
                <a:gd name="connsiteY20" fmla="*/ 4038600 h 4889768"/>
                <a:gd name="connsiteX21" fmla="*/ 8153400 w 10344150"/>
                <a:gd name="connsiteY21" fmla="*/ 3695700 h 4889768"/>
                <a:gd name="connsiteX22" fmla="*/ 8782050 w 10344150"/>
                <a:gd name="connsiteY22" fmla="*/ 3848100 h 4889768"/>
                <a:gd name="connsiteX23" fmla="*/ 9144000 w 10344150"/>
                <a:gd name="connsiteY23" fmla="*/ 3695700 h 4889768"/>
                <a:gd name="connsiteX24" fmla="*/ 9315450 w 10344150"/>
                <a:gd name="connsiteY24" fmla="*/ 3429000 h 4889768"/>
                <a:gd name="connsiteX25" fmla="*/ 9067800 w 10344150"/>
                <a:gd name="connsiteY25" fmla="*/ 3295650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829550 w 10344150"/>
                <a:gd name="connsiteY20" fmla="*/ 4038600 h 5069184"/>
                <a:gd name="connsiteX21" fmla="*/ 8153400 w 10344150"/>
                <a:gd name="connsiteY21" fmla="*/ 3695700 h 5069184"/>
                <a:gd name="connsiteX22" fmla="*/ 8782050 w 10344150"/>
                <a:gd name="connsiteY22" fmla="*/ 384810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782050 w 10344150"/>
                <a:gd name="connsiteY22" fmla="*/ 384810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8495613 w 10344150"/>
                <a:gd name="connsiteY24" fmla="*/ 3170265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8495613 w 10344150"/>
                <a:gd name="connsiteY24" fmla="*/ 3170265 h 5069184"/>
                <a:gd name="connsiteX25" fmla="*/ 9139716 w 10344150"/>
                <a:gd name="connsiteY25" fmla="*/ 2790501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9085320 w 10344150"/>
                <a:gd name="connsiteY24" fmla="*/ 3305794 h 5069184"/>
                <a:gd name="connsiteX25" fmla="*/ 9139716 w 10344150"/>
                <a:gd name="connsiteY25" fmla="*/ 2790501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4727155 w 10344150"/>
                <a:gd name="connsiteY17" fmla="*/ 4071207 h 4889768"/>
                <a:gd name="connsiteX18" fmla="*/ 5935032 w 10344150"/>
                <a:gd name="connsiteY18" fmla="*/ 4878683 h 4889768"/>
                <a:gd name="connsiteX19" fmla="*/ 6629400 w 10344150"/>
                <a:gd name="connsiteY19" fmla="*/ 4229100 h 4889768"/>
                <a:gd name="connsiteX20" fmla="*/ 7628186 w 10344150"/>
                <a:gd name="connsiteY20" fmla="*/ 3582734 h 4889768"/>
                <a:gd name="connsiteX21" fmla="*/ 8153400 w 10344150"/>
                <a:gd name="connsiteY21" fmla="*/ 3695700 h 4889768"/>
                <a:gd name="connsiteX22" fmla="*/ 8623837 w 10344150"/>
                <a:gd name="connsiteY22" fmla="*/ 3687930 h 4889768"/>
                <a:gd name="connsiteX23" fmla="*/ 8813189 w 10344150"/>
                <a:gd name="connsiteY23" fmla="*/ 3461608 h 4889768"/>
                <a:gd name="connsiteX24" fmla="*/ 9085320 w 10344150"/>
                <a:gd name="connsiteY24" fmla="*/ 3305794 h 4889768"/>
                <a:gd name="connsiteX25" fmla="*/ 9139716 w 10344150"/>
                <a:gd name="connsiteY25" fmla="*/ 2790501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4727155 w 10344150"/>
                <a:gd name="connsiteY17" fmla="*/ 4071207 h 4889768"/>
                <a:gd name="connsiteX18" fmla="*/ 5704902 w 10344150"/>
                <a:gd name="connsiteY18" fmla="*/ 4262649 h 4889768"/>
                <a:gd name="connsiteX19" fmla="*/ 6629400 w 10344150"/>
                <a:gd name="connsiteY19" fmla="*/ 4229100 h 4889768"/>
                <a:gd name="connsiteX20" fmla="*/ 7628186 w 10344150"/>
                <a:gd name="connsiteY20" fmla="*/ 3582734 h 4889768"/>
                <a:gd name="connsiteX21" fmla="*/ 8153400 w 10344150"/>
                <a:gd name="connsiteY21" fmla="*/ 3695700 h 4889768"/>
                <a:gd name="connsiteX22" fmla="*/ 8623837 w 10344150"/>
                <a:gd name="connsiteY22" fmla="*/ 3687930 h 4889768"/>
                <a:gd name="connsiteX23" fmla="*/ 8813189 w 10344150"/>
                <a:gd name="connsiteY23" fmla="*/ 3461608 h 4889768"/>
                <a:gd name="connsiteX24" fmla="*/ 9085320 w 10344150"/>
                <a:gd name="connsiteY24" fmla="*/ 3305794 h 4889768"/>
                <a:gd name="connsiteX25" fmla="*/ 9139716 w 10344150"/>
                <a:gd name="connsiteY25" fmla="*/ 2790501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765705 w 10344150"/>
                <a:gd name="connsiteY16" fmla="*/ 4175168 h 4305300"/>
                <a:gd name="connsiteX17" fmla="*/ 4727155 w 10344150"/>
                <a:gd name="connsiteY17" fmla="*/ 4071207 h 4305300"/>
                <a:gd name="connsiteX18" fmla="*/ 5704902 w 10344150"/>
                <a:gd name="connsiteY18" fmla="*/ 4262649 h 4305300"/>
                <a:gd name="connsiteX19" fmla="*/ 6629400 w 10344150"/>
                <a:gd name="connsiteY19" fmla="*/ 4229100 h 4305300"/>
                <a:gd name="connsiteX20" fmla="*/ 7628186 w 10344150"/>
                <a:gd name="connsiteY20" fmla="*/ 3582734 h 4305300"/>
                <a:gd name="connsiteX21" fmla="*/ 8153400 w 10344150"/>
                <a:gd name="connsiteY21" fmla="*/ 3695700 h 4305300"/>
                <a:gd name="connsiteX22" fmla="*/ 8623837 w 10344150"/>
                <a:gd name="connsiteY22" fmla="*/ 3687930 h 4305300"/>
                <a:gd name="connsiteX23" fmla="*/ 8813189 w 10344150"/>
                <a:gd name="connsiteY23" fmla="*/ 3461608 h 4305300"/>
                <a:gd name="connsiteX24" fmla="*/ 9085320 w 10344150"/>
                <a:gd name="connsiteY24" fmla="*/ 3305794 h 4305300"/>
                <a:gd name="connsiteX25" fmla="*/ 9139716 w 10344150"/>
                <a:gd name="connsiteY25" fmla="*/ 2790501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7069965 w 10344150"/>
                <a:gd name="connsiteY31" fmla="*/ 264649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069965 w 10344150"/>
                <a:gd name="connsiteY31" fmla="*/ 74149 h 4114800"/>
                <a:gd name="connsiteX32" fmla="*/ 6286500 w 10344150"/>
                <a:gd name="connsiteY32" fmla="*/ 0 h 4114800"/>
                <a:gd name="connsiteX33" fmla="*/ 5838423 w 10344150"/>
                <a:gd name="connsiteY33" fmla="*/ 117253 h 4114800"/>
                <a:gd name="connsiteX34" fmla="*/ 1809750 w 10344150"/>
                <a:gd name="connsiteY34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440105 w 10344150"/>
                <a:gd name="connsiteY31" fmla="*/ 78795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353158 w 10344150"/>
                <a:gd name="connsiteY31" fmla="*/ 140398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254666 w 10344150"/>
                <a:gd name="connsiteY28" fmla="*/ 542307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254666 w 10344150"/>
                <a:gd name="connsiteY28" fmla="*/ 542307 h 4114800"/>
                <a:gd name="connsiteX29" fmla="*/ 9908446 w 10344150"/>
                <a:gd name="connsiteY29" fmla="*/ 620783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791700 w 10483266"/>
                <a:gd name="connsiteY26" fmla="*/ 2286000 h 4114800"/>
                <a:gd name="connsiteX27" fmla="*/ 10483266 w 10483266"/>
                <a:gd name="connsiteY27" fmla="*/ 1668630 h 4114800"/>
                <a:gd name="connsiteX28" fmla="*/ 10254666 w 10483266"/>
                <a:gd name="connsiteY28" fmla="*/ 542307 h 4114800"/>
                <a:gd name="connsiteX29" fmla="*/ 9908446 w 10483266"/>
                <a:gd name="connsiteY29" fmla="*/ 620783 h 4114800"/>
                <a:gd name="connsiteX30" fmla="*/ 9186206 w 10483266"/>
                <a:gd name="connsiteY30" fmla="*/ 43594 h 4114800"/>
                <a:gd name="connsiteX31" fmla="*/ 7144483 w 10483266"/>
                <a:gd name="connsiteY31" fmla="*/ 202002 h 4114800"/>
                <a:gd name="connsiteX32" fmla="*/ 7069965 w 10483266"/>
                <a:gd name="connsiteY32" fmla="*/ 74149 h 4114800"/>
                <a:gd name="connsiteX33" fmla="*/ 6286500 w 10483266"/>
                <a:gd name="connsiteY33" fmla="*/ 0 h 4114800"/>
                <a:gd name="connsiteX34" fmla="*/ 5838423 w 10483266"/>
                <a:gd name="connsiteY34" fmla="*/ 117253 h 4114800"/>
                <a:gd name="connsiteX35" fmla="*/ 1809750 w 10483266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10069933 w 10483266"/>
                <a:gd name="connsiteY26" fmla="*/ 2051907 h 4114800"/>
                <a:gd name="connsiteX27" fmla="*/ 10483266 w 10483266"/>
                <a:gd name="connsiteY27" fmla="*/ 1668630 h 4114800"/>
                <a:gd name="connsiteX28" fmla="*/ 10254666 w 10483266"/>
                <a:gd name="connsiteY28" fmla="*/ 542307 h 4114800"/>
                <a:gd name="connsiteX29" fmla="*/ 9908446 w 10483266"/>
                <a:gd name="connsiteY29" fmla="*/ 620783 h 4114800"/>
                <a:gd name="connsiteX30" fmla="*/ 9186206 w 10483266"/>
                <a:gd name="connsiteY30" fmla="*/ 43594 h 4114800"/>
                <a:gd name="connsiteX31" fmla="*/ 7144483 w 10483266"/>
                <a:gd name="connsiteY31" fmla="*/ 202002 h 4114800"/>
                <a:gd name="connsiteX32" fmla="*/ 7069965 w 10483266"/>
                <a:gd name="connsiteY32" fmla="*/ 74149 h 4114800"/>
                <a:gd name="connsiteX33" fmla="*/ 6286500 w 10483266"/>
                <a:gd name="connsiteY33" fmla="*/ 0 h 4114800"/>
                <a:gd name="connsiteX34" fmla="*/ 5838423 w 10483266"/>
                <a:gd name="connsiteY34" fmla="*/ 117253 h 4114800"/>
                <a:gd name="connsiteX35" fmla="*/ 1809750 w 10483266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10254666 w 10483266"/>
                <a:gd name="connsiteY29" fmla="*/ 542307 h 4114800"/>
                <a:gd name="connsiteX30" fmla="*/ 9908446 w 10483266"/>
                <a:gd name="connsiteY30" fmla="*/ 620783 h 4114800"/>
                <a:gd name="connsiteX31" fmla="*/ 9186206 w 10483266"/>
                <a:gd name="connsiteY31" fmla="*/ 43594 h 4114800"/>
                <a:gd name="connsiteX32" fmla="*/ 7144483 w 10483266"/>
                <a:gd name="connsiteY32" fmla="*/ 202002 h 4114800"/>
                <a:gd name="connsiteX33" fmla="*/ 7069965 w 10483266"/>
                <a:gd name="connsiteY33" fmla="*/ 74149 h 4114800"/>
                <a:gd name="connsiteX34" fmla="*/ 6286500 w 10483266"/>
                <a:gd name="connsiteY34" fmla="*/ 0 h 4114800"/>
                <a:gd name="connsiteX35" fmla="*/ 5838423 w 10483266"/>
                <a:gd name="connsiteY35" fmla="*/ 117253 h 4114800"/>
                <a:gd name="connsiteX36" fmla="*/ 1809750 w 10483266"/>
                <a:gd name="connsiteY36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10434125 w 10483266"/>
                <a:gd name="connsiteY29" fmla="*/ 146187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419669 w 10483266"/>
                <a:gd name="connsiteY33" fmla="*/ 69700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483266" h="4114800">
                  <a:moveTo>
                    <a:pt x="1809750" y="0"/>
                  </a:moveTo>
                  <a:lnTo>
                    <a:pt x="1543050" y="514350"/>
                  </a:lnTo>
                  <a:lnTo>
                    <a:pt x="1104900" y="476250"/>
                  </a:lnTo>
                  <a:lnTo>
                    <a:pt x="1085850" y="742950"/>
                  </a:lnTo>
                  <a:lnTo>
                    <a:pt x="685800" y="1009650"/>
                  </a:lnTo>
                  <a:lnTo>
                    <a:pt x="228600" y="1295400"/>
                  </a:lnTo>
                  <a:lnTo>
                    <a:pt x="38100" y="1524000"/>
                  </a:lnTo>
                  <a:lnTo>
                    <a:pt x="0" y="2057400"/>
                  </a:lnTo>
                  <a:lnTo>
                    <a:pt x="304800" y="2590800"/>
                  </a:lnTo>
                  <a:lnTo>
                    <a:pt x="495300" y="2552700"/>
                  </a:lnTo>
                  <a:lnTo>
                    <a:pt x="1333500" y="4114800"/>
                  </a:lnTo>
                  <a:lnTo>
                    <a:pt x="1581150" y="4114800"/>
                  </a:lnTo>
                  <a:lnTo>
                    <a:pt x="1733550" y="3905250"/>
                  </a:lnTo>
                  <a:lnTo>
                    <a:pt x="1981200" y="4076700"/>
                  </a:lnTo>
                  <a:lnTo>
                    <a:pt x="2590800" y="3619500"/>
                  </a:lnTo>
                  <a:lnTo>
                    <a:pt x="2914650" y="3962400"/>
                  </a:lnTo>
                  <a:lnTo>
                    <a:pt x="3765705" y="3984668"/>
                  </a:lnTo>
                  <a:lnTo>
                    <a:pt x="4727155" y="3880707"/>
                  </a:lnTo>
                  <a:lnTo>
                    <a:pt x="5704902" y="4072149"/>
                  </a:lnTo>
                  <a:lnTo>
                    <a:pt x="6629400" y="4038600"/>
                  </a:lnTo>
                  <a:lnTo>
                    <a:pt x="7628186" y="3392234"/>
                  </a:lnTo>
                  <a:lnTo>
                    <a:pt x="8153400" y="3505200"/>
                  </a:lnTo>
                  <a:lnTo>
                    <a:pt x="8623837" y="3497430"/>
                  </a:lnTo>
                  <a:lnTo>
                    <a:pt x="8813189" y="3271108"/>
                  </a:lnTo>
                  <a:lnTo>
                    <a:pt x="9085320" y="3115294"/>
                  </a:lnTo>
                  <a:lnTo>
                    <a:pt x="9139716" y="2600001"/>
                  </a:lnTo>
                  <a:cubicBezTo>
                    <a:pt x="9286148" y="2519375"/>
                    <a:pt x="9189126" y="2414109"/>
                    <a:pt x="9335558" y="2333483"/>
                  </a:cubicBezTo>
                  <a:lnTo>
                    <a:pt x="10069933" y="2051907"/>
                  </a:lnTo>
                  <a:lnTo>
                    <a:pt x="10483266" y="1668630"/>
                  </a:lnTo>
                  <a:lnTo>
                    <a:pt x="9972206" y="1315649"/>
                  </a:lnTo>
                  <a:cubicBezTo>
                    <a:pt x="10931227" y="1266768"/>
                    <a:pt x="10160513" y="800088"/>
                    <a:pt x="10254666" y="542307"/>
                  </a:cubicBezTo>
                  <a:lnTo>
                    <a:pt x="9908446" y="620783"/>
                  </a:lnTo>
                  <a:lnTo>
                    <a:pt x="9186206" y="43594"/>
                  </a:lnTo>
                  <a:lnTo>
                    <a:pt x="7419669" y="69700"/>
                  </a:lnTo>
                  <a:lnTo>
                    <a:pt x="7069965" y="74149"/>
                  </a:lnTo>
                  <a:lnTo>
                    <a:pt x="6286500" y="0"/>
                  </a:lnTo>
                  <a:lnTo>
                    <a:pt x="5838423" y="117253"/>
                  </a:lnTo>
                  <a:lnTo>
                    <a:pt x="180975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63D4D13C-9B78-4BCA-AD8A-75C1CE93C064}"/>
                </a:ext>
              </a:extLst>
            </p:cNvPr>
            <p:cNvSpPr/>
            <p:nvPr/>
          </p:nvSpPr>
          <p:spPr>
            <a:xfrm>
              <a:off x="1231641" y="2945946"/>
              <a:ext cx="2472612" cy="3806890"/>
            </a:xfrm>
            <a:custGeom>
              <a:avLst/>
              <a:gdLst>
                <a:gd name="connsiteX0" fmla="*/ 2472612 w 2472612"/>
                <a:gd name="connsiteY0" fmla="*/ 3116425 h 3806890"/>
                <a:gd name="connsiteX1" fmla="*/ 2043404 w 2472612"/>
                <a:gd name="connsiteY1" fmla="*/ 1194319 h 3806890"/>
                <a:gd name="connsiteX2" fmla="*/ 214604 w 2472612"/>
                <a:gd name="connsiteY2" fmla="*/ 0 h 3806890"/>
                <a:gd name="connsiteX3" fmla="*/ 74645 w 2472612"/>
                <a:gd name="connsiteY3" fmla="*/ 317241 h 3806890"/>
                <a:gd name="connsiteX4" fmla="*/ 0 w 2472612"/>
                <a:gd name="connsiteY4" fmla="*/ 1026368 h 3806890"/>
                <a:gd name="connsiteX5" fmla="*/ 326571 w 2472612"/>
                <a:gd name="connsiteY5" fmla="*/ 1744825 h 3806890"/>
                <a:gd name="connsiteX6" fmla="*/ 466530 w 2472612"/>
                <a:gd name="connsiteY6" fmla="*/ 1688841 h 3806890"/>
                <a:gd name="connsiteX7" fmla="*/ 1296955 w 2472612"/>
                <a:gd name="connsiteY7" fmla="*/ 3806890 h 3806890"/>
                <a:gd name="connsiteX8" fmla="*/ 1539551 w 2472612"/>
                <a:gd name="connsiteY8" fmla="*/ 3788229 h 3806890"/>
                <a:gd name="connsiteX9" fmla="*/ 1660849 w 2472612"/>
                <a:gd name="connsiteY9" fmla="*/ 3489649 h 3806890"/>
                <a:gd name="connsiteX10" fmla="*/ 1912775 w 2472612"/>
                <a:gd name="connsiteY10" fmla="*/ 3750907 h 3806890"/>
                <a:gd name="connsiteX11" fmla="*/ 2472612 w 2472612"/>
                <a:gd name="connsiteY11" fmla="*/ 3116425 h 380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72612" h="3806890">
                  <a:moveTo>
                    <a:pt x="2472612" y="3116425"/>
                  </a:moveTo>
                  <a:lnTo>
                    <a:pt x="2043404" y="1194319"/>
                  </a:lnTo>
                  <a:lnTo>
                    <a:pt x="214604" y="0"/>
                  </a:lnTo>
                  <a:lnTo>
                    <a:pt x="74645" y="317241"/>
                  </a:lnTo>
                  <a:lnTo>
                    <a:pt x="0" y="1026368"/>
                  </a:lnTo>
                  <a:lnTo>
                    <a:pt x="326571" y="1744825"/>
                  </a:lnTo>
                  <a:lnTo>
                    <a:pt x="466530" y="1688841"/>
                  </a:lnTo>
                  <a:lnTo>
                    <a:pt x="1296955" y="3806890"/>
                  </a:lnTo>
                  <a:lnTo>
                    <a:pt x="1539551" y="3788229"/>
                  </a:lnTo>
                  <a:lnTo>
                    <a:pt x="1660849" y="3489649"/>
                  </a:lnTo>
                  <a:lnTo>
                    <a:pt x="1912775" y="3750907"/>
                  </a:lnTo>
                  <a:lnTo>
                    <a:pt x="2472612" y="31164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14E6591F-E58B-47CC-A391-DCB51D5AA0D3}"/>
                </a:ext>
              </a:extLst>
            </p:cNvPr>
            <p:cNvSpPr/>
            <p:nvPr/>
          </p:nvSpPr>
          <p:spPr>
            <a:xfrm>
              <a:off x="1474237" y="2190167"/>
              <a:ext cx="1464906" cy="1492898"/>
            </a:xfrm>
            <a:custGeom>
              <a:avLst/>
              <a:gdLst>
                <a:gd name="connsiteX0" fmla="*/ 1119673 w 1464906"/>
                <a:gd name="connsiteY0" fmla="*/ 1492898 h 1492898"/>
                <a:gd name="connsiteX1" fmla="*/ 1464906 w 1464906"/>
                <a:gd name="connsiteY1" fmla="*/ 531845 h 1492898"/>
                <a:gd name="connsiteX2" fmla="*/ 821094 w 1464906"/>
                <a:gd name="connsiteY2" fmla="*/ 0 h 1492898"/>
                <a:gd name="connsiteX3" fmla="*/ 0 w 1464906"/>
                <a:gd name="connsiteY3" fmla="*/ 774441 h 1492898"/>
                <a:gd name="connsiteX4" fmla="*/ 1119673 w 1464906"/>
                <a:gd name="connsiteY4" fmla="*/ 1492898 h 149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906" h="1492898">
                  <a:moveTo>
                    <a:pt x="1119673" y="1492898"/>
                  </a:moveTo>
                  <a:lnTo>
                    <a:pt x="1464906" y="531845"/>
                  </a:lnTo>
                  <a:lnTo>
                    <a:pt x="821094" y="0"/>
                  </a:lnTo>
                  <a:lnTo>
                    <a:pt x="0" y="774441"/>
                  </a:lnTo>
                  <a:lnTo>
                    <a:pt x="1119673" y="149289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FBDC00F4-21C6-420A-8A87-C1617C7B92B0}"/>
                </a:ext>
              </a:extLst>
            </p:cNvPr>
            <p:cNvSpPr/>
            <p:nvPr/>
          </p:nvSpPr>
          <p:spPr>
            <a:xfrm>
              <a:off x="3396343" y="3739048"/>
              <a:ext cx="5579706" cy="2920482"/>
            </a:xfrm>
            <a:custGeom>
              <a:avLst/>
              <a:gdLst>
                <a:gd name="connsiteX0" fmla="*/ 1026368 w 4264090"/>
                <a:gd name="connsiteY0" fmla="*/ 2659225 h 2920482"/>
                <a:gd name="connsiteX1" fmla="*/ 0 w 4264090"/>
                <a:gd name="connsiteY1" fmla="*/ 1632858 h 2920482"/>
                <a:gd name="connsiteX2" fmla="*/ 27992 w 4264090"/>
                <a:gd name="connsiteY2" fmla="*/ 531845 h 2920482"/>
                <a:gd name="connsiteX3" fmla="*/ 1418253 w 4264090"/>
                <a:gd name="connsiteY3" fmla="*/ 121298 h 2920482"/>
                <a:gd name="connsiteX4" fmla="*/ 3172408 w 4264090"/>
                <a:gd name="connsiteY4" fmla="*/ 0 h 2920482"/>
                <a:gd name="connsiteX5" fmla="*/ 4264090 w 4264090"/>
                <a:gd name="connsiteY5" fmla="*/ 447870 h 2920482"/>
                <a:gd name="connsiteX6" fmla="*/ 3778898 w 4264090"/>
                <a:gd name="connsiteY6" fmla="*/ 2024743 h 2920482"/>
                <a:gd name="connsiteX7" fmla="*/ 2808514 w 4264090"/>
                <a:gd name="connsiteY7" fmla="*/ 2911151 h 2920482"/>
                <a:gd name="connsiteX8" fmla="*/ 1950098 w 4264090"/>
                <a:gd name="connsiteY8" fmla="*/ 2920482 h 2920482"/>
                <a:gd name="connsiteX9" fmla="*/ 1026368 w 4264090"/>
                <a:gd name="connsiteY9" fmla="*/ 2659225 h 2920482"/>
                <a:gd name="connsiteX0" fmla="*/ 998376 w 4236098"/>
                <a:gd name="connsiteY0" fmla="*/ 2659225 h 2920482"/>
                <a:gd name="connsiteX1" fmla="*/ 522514 w 4236098"/>
                <a:gd name="connsiteY1" fmla="*/ 1558213 h 2920482"/>
                <a:gd name="connsiteX2" fmla="*/ 0 w 4236098"/>
                <a:gd name="connsiteY2" fmla="*/ 531845 h 2920482"/>
                <a:gd name="connsiteX3" fmla="*/ 1390261 w 4236098"/>
                <a:gd name="connsiteY3" fmla="*/ 121298 h 2920482"/>
                <a:gd name="connsiteX4" fmla="*/ 3144416 w 4236098"/>
                <a:gd name="connsiteY4" fmla="*/ 0 h 2920482"/>
                <a:gd name="connsiteX5" fmla="*/ 4236098 w 4236098"/>
                <a:gd name="connsiteY5" fmla="*/ 447870 h 2920482"/>
                <a:gd name="connsiteX6" fmla="*/ 3750906 w 4236098"/>
                <a:gd name="connsiteY6" fmla="*/ 2024743 h 2920482"/>
                <a:gd name="connsiteX7" fmla="*/ 2780522 w 4236098"/>
                <a:gd name="connsiteY7" fmla="*/ 2911151 h 2920482"/>
                <a:gd name="connsiteX8" fmla="*/ 1922106 w 4236098"/>
                <a:gd name="connsiteY8" fmla="*/ 2920482 h 2920482"/>
                <a:gd name="connsiteX9" fmla="*/ 998376 w 4236098"/>
                <a:gd name="connsiteY9" fmla="*/ 2659225 h 2920482"/>
                <a:gd name="connsiteX0" fmla="*/ 2341984 w 5579706"/>
                <a:gd name="connsiteY0" fmla="*/ 2659225 h 2920482"/>
                <a:gd name="connsiteX1" fmla="*/ 0 w 5579706"/>
                <a:gd name="connsiteY1" fmla="*/ 877079 h 2920482"/>
                <a:gd name="connsiteX2" fmla="*/ 1343608 w 5579706"/>
                <a:gd name="connsiteY2" fmla="*/ 531845 h 2920482"/>
                <a:gd name="connsiteX3" fmla="*/ 2733869 w 5579706"/>
                <a:gd name="connsiteY3" fmla="*/ 121298 h 2920482"/>
                <a:gd name="connsiteX4" fmla="*/ 4488024 w 5579706"/>
                <a:gd name="connsiteY4" fmla="*/ 0 h 2920482"/>
                <a:gd name="connsiteX5" fmla="*/ 5579706 w 5579706"/>
                <a:gd name="connsiteY5" fmla="*/ 447870 h 2920482"/>
                <a:gd name="connsiteX6" fmla="*/ 5094514 w 5579706"/>
                <a:gd name="connsiteY6" fmla="*/ 2024743 h 2920482"/>
                <a:gd name="connsiteX7" fmla="*/ 4124130 w 5579706"/>
                <a:gd name="connsiteY7" fmla="*/ 2911151 h 2920482"/>
                <a:gd name="connsiteX8" fmla="*/ 3265714 w 5579706"/>
                <a:gd name="connsiteY8" fmla="*/ 2920482 h 2920482"/>
                <a:gd name="connsiteX9" fmla="*/ 2341984 w 5579706"/>
                <a:gd name="connsiteY9" fmla="*/ 2659225 h 2920482"/>
                <a:gd name="connsiteX0" fmla="*/ 2341984 w 5579706"/>
                <a:gd name="connsiteY0" fmla="*/ 2659225 h 2920482"/>
                <a:gd name="connsiteX1" fmla="*/ 335902 w 5579706"/>
                <a:gd name="connsiteY1" fmla="*/ 2313992 h 2920482"/>
                <a:gd name="connsiteX2" fmla="*/ 0 w 5579706"/>
                <a:gd name="connsiteY2" fmla="*/ 877079 h 2920482"/>
                <a:gd name="connsiteX3" fmla="*/ 1343608 w 5579706"/>
                <a:gd name="connsiteY3" fmla="*/ 531845 h 2920482"/>
                <a:gd name="connsiteX4" fmla="*/ 2733869 w 5579706"/>
                <a:gd name="connsiteY4" fmla="*/ 121298 h 2920482"/>
                <a:gd name="connsiteX5" fmla="*/ 4488024 w 5579706"/>
                <a:gd name="connsiteY5" fmla="*/ 0 h 2920482"/>
                <a:gd name="connsiteX6" fmla="*/ 5579706 w 5579706"/>
                <a:gd name="connsiteY6" fmla="*/ 447870 h 2920482"/>
                <a:gd name="connsiteX7" fmla="*/ 5094514 w 5579706"/>
                <a:gd name="connsiteY7" fmla="*/ 2024743 h 2920482"/>
                <a:gd name="connsiteX8" fmla="*/ 4124130 w 5579706"/>
                <a:gd name="connsiteY8" fmla="*/ 2911151 h 2920482"/>
                <a:gd name="connsiteX9" fmla="*/ 3265714 w 5579706"/>
                <a:gd name="connsiteY9" fmla="*/ 2920482 h 2920482"/>
                <a:gd name="connsiteX10" fmla="*/ 2341984 w 5579706"/>
                <a:gd name="connsiteY10" fmla="*/ 2659225 h 2920482"/>
                <a:gd name="connsiteX0" fmla="*/ 2341984 w 5579706"/>
                <a:gd name="connsiteY0" fmla="*/ 2659225 h 2920482"/>
                <a:gd name="connsiteX1" fmla="*/ 681135 w 5579706"/>
                <a:gd name="connsiteY1" fmla="*/ 2780523 h 2920482"/>
                <a:gd name="connsiteX2" fmla="*/ 335902 w 5579706"/>
                <a:gd name="connsiteY2" fmla="*/ 2313992 h 2920482"/>
                <a:gd name="connsiteX3" fmla="*/ 0 w 5579706"/>
                <a:gd name="connsiteY3" fmla="*/ 877079 h 2920482"/>
                <a:gd name="connsiteX4" fmla="*/ 1343608 w 5579706"/>
                <a:gd name="connsiteY4" fmla="*/ 531845 h 2920482"/>
                <a:gd name="connsiteX5" fmla="*/ 2733869 w 5579706"/>
                <a:gd name="connsiteY5" fmla="*/ 121298 h 2920482"/>
                <a:gd name="connsiteX6" fmla="*/ 4488024 w 5579706"/>
                <a:gd name="connsiteY6" fmla="*/ 0 h 2920482"/>
                <a:gd name="connsiteX7" fmla="*/ 5579706 w 5579706"/>
                <a:gd name="connsiteY7" fmla="*/ 447870 h 2920482"/>
                <a:gd name="connsiteX8" fmla="*/ 5094514 w 5579706"/>
                <a:gd name="connsiteY8" fmla="*/ 2024743 h 2920482"/>
                <a:gd name="connsiteX9" fmla="*/ 4124130 w 5579706"/>
                <a:gd name="connsiteY9" fmla="*/ 2911151 h 2920482"/>
                <a:gd name="connsiteX10" fmla="*/ 3265714 w 5579706"/>
                <a:gd name="connsiteY10" fmla="*/ 2920482 h 2920482"/>
                <a:gd name="connsiteX11" fmla="*/ 2341984 w 5579706"/>
                <a:gd name="connsiteY11" fmla="*/ 2659225 h 2920482"/>
                <a:gd name="connsiteX0" fmla="*/ 2341984 w 5579706"/>
                <a:gd name="connsiteY0" fmla="*/ 2659225 h 2920482"/>
                <a:gd name="connsiteX1" fmla="*/ 1455575 w 5579706"/>
                <a:gd name="connsiteY1" fmla="*/ 2817845 h 2920482"/>
                <a:gd name="connsiteX2" fmla="*/ 681135 w 5579706"/>
                <a:gd name="connsiteY2" fmla="*/ 2780523 h 2920482"/>
                <a:gd name="connsiteX3" fmla="*/ 335902 w 5579706"/>
                <a:gd name="connsiteY3" fmla="*/ 2313992 h 2920482"/>
                <a:gd name="connsiteX4" fmla="*/ 0 w 5579706"/>
                <a:gd name="connsiteY4" fmla="*/ 877079 h 2920482"/>
                <a:gd name="connsiteX5" fmla="*/ 1343608 w 5579706"/>
                <a:gd name="connsiteY5" fmla="*/ 531845 h 2920482"/>
                <a:gd name="connsiteX6" fmla="*/ 2733869 w 5579706"/>
                <a:gd name="connsiteY6" fmla="*/ 121298 h 2920482"/>
                <a:gd name="connsiteX7" fmla="*/ 4488024 w 5579706"/>
                <a:gd name="connsiteY7" fmla="*/ 0 h 2920482"/>
                <a:gd name="connsiteX8" fmla="*/ 5579706 w 5579706"/>
                <a:gd name="connsiteY8" fmla="*/ 447870 h 2920482"/>
                <a:gd name="connsiteX9" fmla="*/ 5094514 w 5579706"/>
                <a:gd name="connsiteY9" fmla="*/ 2024743 h 2920482"/>
                <a:gd name="connsiteX10" fmla="*/ 4124130 w 5579706"/>
                <a:gd name="connsiteY10" fmla="*/ 2911151 h 2920482"/>
                <a:gd name="connsiteX11" fmla="*/ 3265714 w 5579706"/>
                <a:gd name="connsiteY11" fmla="*/ 2920482 h 2920482"/>
                <a:gd name="connsiteX12" fmla="*/ 2341984 w 5579706"/>
                <a:gd name="connsiteY12" fmla="*/ 2659225 h 2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79706" h="2920482">
                  <a:moveTo>
                    <a:pt x="2341984" y="2659225"/>
                  </a:moveTo>
                  <a:cubicBezTo>
                    <a:pt x="2044960" y="2621903"/>
                    <a:pt x="1732383" y="2797629"/>
                    <a:pt x="1455575" y="2817845"/>
                  </a:cubicBezTo>
                  <a:cubicBezTo>
                    <a:pt x="1178767" y="2838061"/>
                    <a:pt x="872412" y="2844282"/>
                    <a:pt x="681135" y="2780523"/>
                  </a:cubicBezTo>
                  <a:cubicBezTo>
                    <a:pt x="489858" y="2716764"/>
                    <a:pt x="562947" y="2581469"/>
                    <a:pt x="335902" y="2313992"/>
                  </a:cubicBezTo>
                  <a:lnTo>
                    <a:pt x="0" y="877079"/>
                  </a:lnTo>
                  <a:lnTo>
                    <a:pt x="1343608" y="531845"/>
                  </a:lnTo>
                  <a:lnTo>
                    <a:pt x="2733869" y="121298"/>
                  </a:lnTo>
                  <a:lnTo>
                    <a:pt x="4488024" y="0"/>
                  </a:lnTo>
                  <a:lnTo>
                    <a:pt x="5579706" y="447870"/>
                  </a:lnTo>
                  <a:lnTo>
                    <a:pt x="5094514" y="2024743"/>
                  </a:lnTo>
                  <a:lnTo>
                    <a:pt x="4124130" y="2911151"/>
                  </a:lnTo>
                  <a:lnTo>
                    <a:pt x="3265714" y="2920482"/>
                  </a:lnTo>
                  <a:lnTo>
                    <a:pt x="2341984" y="26592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42BC2BCC-438D-44FE-9177-F8BD60992E21}"/>
                </a:ext>
              </a:extLst>
            </p:cNvPr>
            <p:cNvSpPr/>
            <p:nvPr/>
          </p:nvSpPr>
          <p:spPr>
            <a:xfrm>
              <a:off x="4365414" y="2456090"/>
              <a:ext cx="2753450" cy="1810138"/>
            </a:xfrm>
            <a:custGeom>
              <a:avLst/>
              <a:gdLst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975020 w 3400023"/>
                <a:gd name="connsiteY6" fmla="*/ 1210614 h 1700011"/>
                <a:gd name="connsiteX7" fmla="*/ 3400023 w 3400023"/>
                <a:gd name="connsiteY7" fmla="*/ 708338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975020 w 3400023"/>
                <a:gd name="connsiteY6" fmla="*/ 1210614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859110 w 3400023"/>
                <a:gd name="connsiteY6" fmla="*/ 953037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691685 w 3400023"/>
                <a:gd name="connsiteY5" fmla="*/ 1519707 h 1700011"/>
                <a:gd name="connsiteX6" fmla="*/ 2859110 w 3400023"/>
                <a:gd name="connsiteY6" fmla="*/ 953037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425003 h 1828800"/>
                <a:gd name="connsiteX1" fmla="*/ 231820 w 3400023"/>
                <a:gd name="connsiteY1" fmla="*/ 811369 h 1828800"/>
                <a:gd name="connsiteX2" fmla="*/ 0 w 3400023"/>
                <a:gd name="connsiteY2" fmla="*/ 1313645 h 1828800"/>
                <a:gd name="connsiteX3" fmla="*/ 425003 w 3400023"/>
                <a:gd name="connsiteY3" fmla="*/ 1661375 h 1828800"/>
                <a:gd name="connsiteX4" fmla="*/ 1171978 w 3400023"/>
                <a:gd name="connsiteY4" fmla="*/ 1828800 h 1828800"/>
                <a:gd name="connsiteX5" fmla="*/ 2691685 w 3400023"/>
                <a:gd name="connsiteY5" fmla="*/ 1648496 h 1828800"/>
                <a:gd name="connsiteX6" fmla="*/ 2859110 w 3400023"/>
                <a:gd name="connsiteY6" fmla="*/ 1081826 h 1828800"/>
                <a:gd name="connsiteX7" fmla="*/ 3400023 w 3400023"/>
                <a:gd name="connsiteY7" fmla="*/ 656823 h 1828800"/>
                <a:gd name="connsiteX8" fmla="*/ 3348507 w 3400023"/>
                <a:gd name="connsiteY8" fmla="*/ 386367 h 1828800"/>
                <a:gd name="connsiteX9" fmla="*/ 2395470 w 3400023"/>
                <a:gd name="connsiteY9" fmla="*/ 0 h 1828800"/>
                <a:gd name="connsiteX10" fmla="*/ 2176530 w 3400023"/>
                <a:gd name="connsiteY10" fmla="*/ 128789 h 1828800"/>
                <a:gd name="connsiteX11" fmla="*/ 746975 w 3400023"/>
                <a:gd name="connsiteY11" fmla="*/ 425003 h 1828800"/>
                <a:gd name="connsiteX0" fmla="*/ 746975 w 3400023"/>
                <a:gd name="connsiteY0" fmla="*/ 425003 h 1828800"/>
                <a:gd name="connsiteX1" fmla="*/ 231820 w 3400023"/>
                <a:gd name="connsiteY1" fmla="*/ 811369 h 1828800"/>
                <a:gd name="connsiteX2" fmla="*/ 0 w 3400023"/>
                <a:gd name="connsiteY2" fmla="*/ 1313645 h 1828800"/>
                <a:gd name="connsiteX3" fmla="*/ 425003 w 3400023"/>
                <a:gd name="connsiteY3" fmla="*/ 1661375 h 1828800"/>
                <a:gd name="connsiteX4" fmla="*/ 1171978 w 3400023"/>
                <a:gd name="connsiteY4" fmla="*/ 1828800 h 1828800"/>
                <a:gd name="connsiteX5" fmla="*/ 2691685 w 3400023"/>
                <a:gd name="connsiteY5" fmla="*/ 1648496 h 1828800"/>
                <a:gd name="connsiteX6" fmla="*/ 2859110 w 3400023"/>
                <a:gd name="connsiteY6" fmla="*/ 1081826 h 1828800"/>
                <a:gd name="connsiteX7" fmla="*/ 3400023 w 3400023"/>
                <a:gd name="connsiteY7" fmla="*/ 656823 h 1828800"/>
                <a:gd name="connsiteX8" fmla="*/ 3348507 w 3400023"/>
                <a:gd name="connsiteY8" fmla="*/ 386367 h 1828800"/>
                <a:gd name="connsiteX9" fmla="*/ 3282192 w 3400023"/>
                <a:gd name="connsiteY9" fmla="*/ 228600 h 1828800"/>
                <a:gd name="connsiteX10" fmla="*/ 2395470 w 3400023"/>
                <a:gd name="connsiteY10" fmla="*/ 0 h 1828800"/>
                <a:gd name="connsiteX11" fmla="*/ 2176530 w 3400023"/>
                <a:gd name="connsiteY11" fmla="*/ 128789 h 1828800"/>
                <a:gd name="connsiteX12" fmla="*/ 746975 w 3400023"/>
                <a:gd name="connsiteY12" fmla="*/ 425003 h 1828800"/>
                <a:gd name="connsiteX0" fmla="*/ 515155 w 3168203"/>
                <a:gd name="connsiteY0" fmla="*/ 425003 h 1828800"/>
                <a:gd name="connsiteX1" fmla="*/ 0 w 3168203"/>
                <a:gd name="connsiteY1" fmla="*/ 811369 h 1828800"/>
                <a:gd name="connsiteX2" fmla="*/ 437881 w 3168203"/>
                <a:gd name="connsiteY2" fmla="*/ 1210614 h 1828800"/>
                <a:gd name="connsiteX3" fmla="*/ 193183 w 3168203"/>
                <a:gd name="connsiteY3" fmla="*/ 1661375 h 1828800"/>
                <a:gd name="connsiteX4" fmla="*/ 940158 w 3168203"/>
                <a:gd name="connsiteY4" fmla="*/ 1828800 h 1828800"/>
                <a:gd name="connsiteX5" fmla="*/ 2459865 w 3168203"/>
                <a:gd name="connsiteY5" fmla="*/ 1648496 h 1828800"/>
                <a:gd name="connsiteX6" fmla="*/ 2627290 w 3168203"/>
                <a:gd name="connsiteY6" fmla="*/ 1081826 h 1828800"/>
                <a:gd name="connsiteX7" fmla="*/ 3168203 w 3168203"/>
                <a:gd name="connsiteY7" fmla="*/ 656823 h 1828800"/>
                <a:gd name="connsiteX8" fmla="*/ 3116687 w 3168203"/>
                <a:gd name="connsiteY8" fmla="*/ 386367 h 1828800"/>
                <a:gd name="connsiteX9" fmla="*/ 3050372 w 3168203"/>
                <a:gd name="connsiteY9" fmla="*/ 228600 h 1828800"/>
                <a:gd name="connsiteX10" fmla="*/ 2163650 w 3168203"/>
                <a:gd name="connsiteY10" fmla="*/ 0 h 1828800"/>
                <a:gd name="connsiteX11" fmla="*/ 1944710 w 3168203"/>
                <a:gd name="connsiteY11" fmla="*/ 128789 h 1828800"/>
                <a:gd name="connsiteX12" fmla="*/ 515155 w 3168203"/>
                <a:gd name="connsiteY12" fmla="*/ 425003 h 1828800"/>
                <a:gd name="connsiteX0" fmla="*/ 515155 w 3168203"/>
                <a:gd name="connsiteY0" fmla="*/ 425003 h 1828800"/>
                <a:gd name="connsiteX1" fmla="*/ 0 w 3168203"/>
                <a:gd name="connsiteY1" fmla="*/ 811369 h 1828800"/>
                <a:gd name="connsiteX2" fmla="*/ 437881 w 3168203"/>
                <a:gd name="connsiteY2" fmla="*/ 1210614 h 1828800"/>
                <a:gd name="connsiteX3" fmla="*/ 592428 w 3168203"/>
                <a:gd name="connsiteY3" fmla="*/ 1609859 h 1828800"/>
                <a:gd name="connsiteX4" fmla="*/ 940158 w 3168203"/>
                <a:gd name="connsiteY4" fmla="*/ 1828800 h 1828800"/>
                <a:gd name="connsiteX5" fmla="*/ 2459865 w 3168203"/>
                <a:gd name="connsiteY5" fmla="*/ 1648496 h 1828800"/>
                <a:gd name="connsiteX6" fmla="*/ 2627290 w 3168203"/>
                <a:gd name="connsiteY6" fmla="*/ 1081826 h 1828800"/>
                <a:gd name="connsiteX7" fmla="*/ 3168203 w 3168203"/>
                <a:gd name="connsiteY7" fmla="*/ 656823 h 1828800"/>
                <a:gd name="connsiteX8" fmla="*/ 3116687 w 3168203"/>
                <a:gd name="connsiteY8" fmla="*/ 386367 h 1828800"/>
                <a:gd name="connsiteX9" fmla="*/ 3050372 w 3168203"/>
                <a:gd name="connsiteY9" fmla="*/ 228600 h 1828800"/>
                <a:gd name="connsiteX10" fmla="*/ 2163650 w 3168203"/>
                <a:gd name="connsiteY10" fmla="*/ 0 h 1828800"/>
                <a:gd name="connsiteX11" fmla="*/ 1944710 w 3168203"/>
                <a:gd name="connsiteY11" fmla="*/ 128789 h 1828800"/>
                <a:gd name="connsiteX12" fmla="*/ 515155 w 3168203"/>
                <a:gd name="connsiteY12" fmla="*/ 425003 h 1828800"/>
                <a:gd name="connsiteX0" fmla="*/ 193183 w 2846231"/>
                <a:gd name="connsiteY0" fmla="*/ 425003 h 1828800"/>
                <a:gd name="connsiteX1" fmla="*/ 0 w 2846231"/>
                <a:gd name="connsiteY1" fmla="*/ 798491 h 1828800"/>
                <a:gd name="connsiteX2" fmla="*/ 115909 w 2846231"/>
                <a:gd name="connsiteY2" fmla="*/ 1210614 h 1828800"/>
                <a:gd name="connsiteX3" fmla="*/ 270456 w 2846231"/>
                <a:gd name="connsiteY3" fmla="*/ 1609859 h 1828800"/>
                <a:gd name="connsiteX4" fmla="*/ 618186 w 2846231"/>
                <a:gd name="connsiteY4" fmla="*/ 1828800 h 1828800"/>
                <a:gd name="connsiteX5" fmla="*/ 2137893 w 2846231"/>
                <a:gd name="connsiteY5" fmla="*/ 1648496 h 1828800"/>
                <a:gd name="connsiteX6" fmla="*/ 2305318 w 2846231"/>
                <a:gd name="connsiteY6" fmla="*/ 1081826 h 1828800"/>
                <a:gd name="connsiteX7" fmla="*/ 2846231 w 2846231"/>
                <a:gd name="connsiteY7" fmla="*/ 656823 h 1828800"/>
                <a:gd name="connsiteX8" fmla="*/ 2794715 w 2846231"/>
                <a:gd name="connsiteY8" fmla="*/ 386367 h 1828800"/>
                <a:gd name="connsiteX9" fmla="*/ 2728400 w 2846231"/>
                <a:gd name="connsiteY9" fmla="*/ 228600 h 1828800"/>
                <a:gd name="connsiteX10" fmla="*/ 1841678 w 2846231"/>
                <a:gd name="connsiteY10" fmla="*/ 0 h 1828800"/>
                <a:gd name="connsiteX11" fmla="*/ 1622738 w 2846231"/>
                <a:gd name="connsiteY11" fmla="*/ 128789 h 1828800"/>
                <a:gd name="connsiteX12" fmla="*/ 193183 w 2846231"/>
                <a:gd name="connsiteY12" fmla="*/ 425003 h 1828800"/>
                <a:gd name="connsiteX0" fmla="*/ 193183 w 2846231"/>
                <a:gd name="connsiteY0" fmla="*/ 425003 h 1912775"/>
                <a:gd name="connsiteX1" fmla="*/ 0 w 2846231"/>
                <a:gd name="connsiteY1" fmla="*/ 798491 h 1912775"/>
                <a:gd name="connsiteX2" fmla="*/ 115909 w 2846231"/>
                <a:gd name="connsiteY2" fmla="*/ 1210614 h 1912775"/>
                <a:gd name="connsiteX3" fmla="*/ 270456 w 2846231"/>
                <a:gd name="connsiteY3" fmla="*/ 1609859 h 1912775"/>
                <a:gd name="connsiteX4" fmla="*/ 1234006 w 2846231"/>
                <a:gd name="connsiteY4" fmla="*/ 1912775 h 1912775"/>
                <a:gd name="connsiteX5" fmla="*/ 2137893 w 2846231"/>
                <a:gd name="connsiteY5" fmla="*/ 1648496 h 1912775"/>
                <a:gd name="connsiteX6" fmla="*/ 2305318 w 2846231"/>
                <a:gd name="connsiteY6" fmla="*/ 1081826 h 1912775"/>
                <a:gd name="connsiteX7" fmla="*/ 2846231 w 2846231"/>
                <a:gd name="connsiteY7" fmla="*/ 656823 h 1912775"/>
                <a:gd name="connsiteX8" fmla="*/ 2794715 w 2846231"/>
                <a:gd name="connsiteY8" fmla="*/ 386367 h 1912775"/>
                <a:gd name="connsiteX9" fmla="*/ 2728400 w 2846231"/>
                <a:gd name="connsiteY9" fmla="*/ 228600 h 1912775"/>
                <a:gd name="connsiteX10" fmla="*/ 1841678 w 2846231"/>
                <a:gd name="connsiteY10" fmla="*/ 0 h 1912775"/>
                <a:gd name="connsiteX11" fmla="*/ 1622738 w 2846231"/>
                <a:gd name="connsiteY11" fmla="*/ 128789 h 1912775"/>
                <a:gd name="connsiteX12" fmla="*/ 193183 w 2846231"/>
                <a:gd name="connsiteY12" fmla="*/ 425003 h 1912775"/>
                <a:gd name="connsiteX0" fmla="*/ 193183 w 2903003"/>
                <a:gd name="connsiteY0" fmla="*/ 425003 h 1912775"/>
                <a:gd name="connsiteX1" fmla="*/ 0 w 2903003"/>
                <a:gd name="connsiteY1" fmla="*/ 798491 h 1912775"/>
                <a:gd name="connsiteX2" fmla="*/ 115909 w 2903003"/>
                <a:gd name="connsiteY2" fmla="*/ 1210614 h 1912775"/>
                <a:gd name="connsiteX3" fmla="*/ 270456 w 2903003"/>
                <a:gd name="connsiteY3" fmla="*/ 1609859 h 1912775"/>
                <a:gd name="connsiteX4" fmla="*/ 1234006 w 2903003"/>
                <a:gd name="connsiteY4" fmla="*/ 1912775 h 1912775"/>
                <a:gd name="connsiteX5" fmla="*/ 2903003 w 2903003"/>
                <a:gd name="connsiteY5" fmla="*/ 1424562 h 1912775"/>
                <a:gd name="connsiteX6" fmla="*/ 2305318 w 2903003"/>
                <a:gd name="connsiteY6" fmla="*/ 1081826 h 1912775"/>
                <a:gd name="connsiteX7" fmla="*/ 2846231 w 2903003"/>
                <a:gd name="connsiteY7" fmla="*/ 656823 h 1912775"/>
                <a:gd name="connsiteX8" fmla="*/ 2794715 w 2903003"/>
                <a:gd name="connsiteY8" fmla="*/ 386367 h 1912775"/>
                <a:gd name="connsiteX9" fmla="*/ 2728400 w 2903003"/>
                <a:gd name="connsiteY9" fmla="*/ 228600 h 1912775"/>
                <a:gd name="connsiteX10" fmla="*/ 1841678 w 2903003"/>
                <a:gd name="connsiteY10" fmla="*/ 0 h 1912775"/>
                <a:gd name="connsiteX11" fmla="*/ 1622738 w 2903003"/>
                <a:gd name="connsiteY11" fmla="*/ 128789 h 1912775"/>
                <a:gd name="connsiteX12" fmla="*/ 193183 w 2903003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2846231 w 3816877"/>
                <a:gd name="connsiteY7" fmla="*/ 656823 h 1912775"/>
                <a:gd name="connsiteX8" fmla="*/ 2794715 w 3816877"/>
                <a:gd name="connsiteY8" fmla="*/ 386367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3415398 w 3816877"/>
                <a:gd name="connsiteY7" fmla="*/ 479542 h 1912775"/>
                <a:gd name="connsiteX8" fmla="*/ 2794715 w 3816877"/>
                <a:gd name="connsiteY8" fmla="*/ 386367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3415398 w 3816877"/>
                <a:gd name="connsiteY7" fmla="*/ 479542 h 1912775"/>
                <a:gd name="connsiteX8" fmla="*/ 3037311 w 3816877"/>
                <a:gd name="connsiteY8" fmla="*/ 143771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270456 w 3816877"/>
                <a:gd name="connsiteY3" fmla="*/ 1698500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622738 w 3816877"/>
                <a:gd name="connsiteY11" fmla="*/ 217430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270456 w 3816877"/>
                <a:gd name="connsiteY3" fmla="*/ 1698500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93174 w 3816877"/>
                <a:gd name="connsiteY3" fmla="*/ 1754483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655460 w 3816877"/>
                <a:gd name="connsiteY2" fmla="*/ 926030 h 2001416"/>
                <a:gd name="connsiteX3" fmla="*/ 93174 w 3816877"/>
                <a:gd name="connsiteY3" fmla="*/ 1754483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655460 w 3816877"/>
                <a:gd name="connsiteY2" fmla="*/ 926030 h 2001416"/>
                <a:gd name="connsiteX3" fmla="*/ 1576741 w 3816877"/>
                <a:gd name="connsiteY3" fmla="*/ 1465234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1908110"/>
                <a:gd name="connsiteX1" fmla="*/ 0 w 3816877"/>
                <a:gd name="connsiteY1" fmla="*/ 887132 h 1908110"/>
                <a:gd name="connsiteX2" fmla="*/ 1655460 w 3816877"/>
                <a:gd name="connsiteY2" fmla="*/ 926030 h 1908110"/>
                <a:gd name="connsiteX3" fmla="*/ 1576741 w 3816877"/>
                <a:gd name="connsiteY3" fmla="*/ 1465234 h 1908110"/>
                <a:gd name="connsiteX4" fmla="*/ 1523255 w 3816877"/>
                <a:gd name="connsiteY4" fmla="*/ 1908110 h 1908110"/>
                <a:gd name="connsiteX5" fmla="*/ 2903003 w 3816877"/>
                <a:gd name="connsiteY5" fmla="*/ 1513203 h 1908110"/>
                <a:gd name="connsiteX6" fmla="*/ 3816877 w 3816877"/>
                <a:gd name="connsiteY6" fmla="*/ 1422394 h 1908110"/>
                <a:gd name="connsiteX7" fmla="*/ 3415398 w 3816877"/>
                <a:gd name="connsiteY7" fmla="*/ 568183 h 1908110"/>
                <a:gd name="connsiteX8" fmla="*/ 3037311 w 3816877"/>
                <a:gd name="connsiteY8" fmla="*/ 232412 h 1908110"/>
                <a:gd name="connsiteX9" fmla="*/ 2747061 w 3816877"/>
                <a:gd name="connsiteY9" fmla="*/ 0 h 1908110"/>
                <a:gd name="connsiteX10" fmla="*/ 1841678 w 3816877"/>
                <a:gd name="connsiteY10" fmla="*/ 88641 h 1908110"/>
                <a:gd name="connsiteX11" fmla="*/ 1230852 w 3816877"/>
                <a:gd name="connsiteY11" fmla="*/ 86801 h 1908110"/>
                <a:gd name="connsiteX12" fmla="*/ 193183 w 3816877"/>
                <a:gd name="connsiteY12" fmla="*/ 513644 h 1908110"/>
                <a:gd name="connsiteX0" fmla="*/ 193183 w 3816877"/>
                <a:gd name="connsiteY0" fmla="*/ 513644 h 1908110"/>
                <a:gd name="connsiteX1" fmla="*/ 0 w 3816877"/>
                <a:gd name="connsiteY1" fmla="*/ 887132 h 1908110"/>
                <a:gd name="connsiteX2" fmla="*/ 1179599 w 3816877"/>
                <a:gd name="connsiteY2" fmla="*/ 1112643 h 1908110"/>
                <a:gd name="connsiteX3" fmla="*/ 1576741 w 3816877"/>
                <a:gd name="connsiteY3" fmla="*/ 1465234 h 1908110"/>
                <a:gd name="connsiteX4" fmla="*/ 1523255 w 3816877"/>
                <a:gd name="connsiteY4" fmla="*/ 1908110 h 1908110"/>
                <a:gd name="connsiteX5" fmla="*/ 2903003 w 3816877"/>
                <a:gd name="connsiteY5" fmla="*/ 1513203 h 1908110"/>
                <a:gd name="connsiteX6" fmla="*/ 3816877 w 3816877"/>
                <a:gd name="connsiteY6" fmla="*/ 1422394 h 1908110"/>
                <a:gd name="connsiteX7" fmla="*/ 3415398 w 3816877"/>
                <a:gd name="connsiteY7" fmla="*/ 568183 h 1908110"/>
                <a:gd name="connsiteX8" fmla="*/ 3037311 w 3816877"/>
                <a:gd name="connsiteY8" fmla="*/ 232412 h 1908110"/>
                <a:gd name="connsiteX9" fmla="*/ 2747061 w 3816877"/>
                <a:gd name="connsiteY9" fmla="*/ 0 h 1908110"/>
                <a:gd name="connsiteX10" fmla="*/ 1841678 w 3816877"/>
                <a:gd name="connsiteY10" fmla="*/ 88641 h 1908110"/>
                <a:gd name="connsiteX11" fmla="*/ 1230852 w 3816877"/>
                <a:gd name="connsiteY11" fmla="*/ 86801 h 1908110"/>
                <a:gd name="connsiteX12" fmla="*/ 193183 w 3816877"/>
                <a:gd name="connsiteY12" fmla="*/ 513644 h 1908110"/>
                <a:gd name="connsiteX0" fmla="*/ 0 w 3623694"/>
                <a:gd name="connsiteY0" fmla="*/ 513644 h 1908110"/>
                <a:gd name="connsiteX1" fmla="*/ 730547 w 3623694"/>
                <a:gd name="connsiteY1" fmla="*/ 747173 h 1908110"/>
                <a:gd name="connsiteX2" fmla="*/ 986416 w 3623694"/>
                <a:gd name="connsiteY2" fmla="*/ 1112643 h 1908110"/>
                <a:gd name="connsiteX3" fmla="*/ 1383558 w 3623694"/>
                <a:gd name="connsiteY3" fmla="*/ 1465234 h 1908110"/>
                <a:gd name="connsiteX4" fmla="*/ 1330072 w 3623694"/>
                <a:gd name="connsiteY4" fmla="*/ 1908110 h 1908110"/>
                <a:gd name="connsiteX5" fmla="*/ 2709820 w 3623694"/>
                <a:gd name="connsiteY5" fmla="*/ 1513203 h 1908110"/>
                <a:gd name="connsiteX6" fmla="*/ 3623694 w 3623694"/>
                <a:gd name="connsiteY6" fmla="*/ 1422394 h 1908110"/>
                <a:gd name="connsiteX7" fmla="*/ 3222215 w 3623694"/>
                <a:gd name="connsiteY7" fmla="*/ 568183 h 1908110"/>
                <a:gd name="connsiteX8" fmla="*/ 2844128 w 3623694"/>
                <a:gd name="connsiteY8" fmla="*/ 232412 h 1908110"/>
                <a:gd name="connsiteX9" fmla="*/ 2553878 w 3623694"/>
                <a:gd name="connsiteY9" fmla="*/ 0 h 1908110"/>
                <a:gd name="connsiteX10" fmla="*/ 1648495 w 3623694"/>
                <a:gd name="connsiteY10" fmla="*/ 88641 h 1908110"/>
                <a:gd name="connsiteX11" fmla="*/ 1037669 w 3623694"/>
                <a:gd name="connsiteY11" fmla="*/ 86801 h 1908110"/>
                <a:gd name="connsiteX12" fmla="*/ 0 w 3623694"/>
                <a:gd name="connsiteY12" fmla="*/ 513644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653011 w 2893147"/>
                <a:gd name="connsiteY3" fmla="*/ 1465234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491668 w 2893147"/>
                <a:gd name="connsiteY7" fmla="*/ 568183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491668 w 2893147"/>
                <a:gd name="connsiteY7" fmla="*/ 568183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864893 w 2893147"/>
                <a:gd name="connsiteY7" fmla="*/ 764126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864893 w 2893147"/>
                <a:gd name="connsiteY7" fmla="*/ 764126 h 1908110"/>
                <a:gd name="connsiteX8" fmla="*/ 2402830 w 2893147"/>
                <a:gd name="connsiteY8" fmla="*/ 325719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917948 w 2893147"/>
                <a:gd name="connsiteY10" fmla="*/ 41988 h 1861457"/>
                <a:gd name="connsiteX11" fmla="*/ 307122 w 2893147"/>
                <a:gd name="connsiteY11" fmla="*/ 40148 h 1861457"/>
                <a:gd name="connsiteX12" fmla="*/ 81216 w 2893147"/>
                <a:gd name="connsiteY12" fmla="*/ 327032 h 1861457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307122 w 2893147"/>
                <a:gd name="connsiteY11" fmla="*/ 40148 h 1861457"/>
                <a:gd name="connsiteX12" fmla="*/ 81216 w 2893147"/>
                <a:gd name="connsiteY12" fmla="*/ 327032 h 1861457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568379 w 2893147"/>
                <a:gd name="connsiteY11" fmla="*/ 198769 h 1861457"/>
                <a:gd name="connsiteX12" fmla="*/ 81216 w 2893147"/>
                <a:gd name="connsiteY12" fmla="*/ 327032 h 1861457"/>
                <a:gd name="connsiteX0" fmla="*/ 361134 w 2893147"/>
                <a:gd name="connsiteY0" fmla="*/ 411008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568379 w 2893147"/>
                <a:gd name="connsiteY11" fmla="*/ 198769 h 1861457"/>
                <a:gd name="connsiteX12" fmla="*/ 361134 w 2893147"/>
                <a:gd name="connsiteY12" fmla="*/ 411008 h 1861457"/>
                <a:gd name="connsiteX0" fmla="*/ 105265 w 2637278"/>
                <a:gd name="connsiteY0" fmla="*/ 411008 h 1861457"/>
                <a:gd name="connsiteX1" fmla="*/ 70703 w 2637278"/>
                <a:gd name="connsiteY1" fmla="*/ 737842 h 1861457"/>
                <a:gd name="connsiteX2" fmla="*/ 0 w 2637278"/>
                <a:gd name="connsiteY2" fmla="*/ 1065990 h 1861457"/>
                <a:gd name="connsiteX3" fmla="*/ 154546 w 2637278"/>
                <a:gd name="connsiteY3" fmla="*/ 1483895 h 1861457"/>
                <a:gd name="connsiteX4" fmla="*/ 343656 w 2637278"/>
                <a:gd name="connsiteY4" fmla="*/ 1861457 h 1861457"/>
                <a:gd name="connsiteX5" fmla="*/ 1723404 w 2637278"/>
                <a:gd name="connsiteY5" fmla="*/ 1466550 h 1861457"/>
                <a:gd name="connsiteX6" fmla="*/ 2637278 w 2637278"/>
                <a:gd name="connsiteY6" fmla="*/ 1375741 h 1861457"/>
                <a:gd name="connsiteX7" fmla="*/ 2609024 w 2637278"/>
                <a:gd name="connsiteY7" fmla="*/ 717473 h 1861457"/>
                <a:gd name="connsiteX8" fmla="*/ 2146961 w 2637278"/>
                <a:gd name="connsiteY8" fmla="*/ 279066 h 1861457"/>
                <a:gd name="connsiteX9" fmla="*/ 1679429 w 2637278"/>
                <a:gd name="connsiteY9" fmla="*/ 0 h 1861457"/>
                <a:gd name="connsiteX10" fmla="*/ 811369 w 2637278"/>
                <a:gd name="connsiteY10" fmla="*/ 172616 h 1861457"/>
                <a:gd name="connsiteX11" fmla="*/ 312510 w 2637278"/>
                <a:gd name="connsiteY11" fmla="*/ 198769 h 1861457"/>
                <a:gd name="connsiteX12" fmla="*/ 105265 w 2637278"/>
                <a:gd name="connsiteY12" fmla="*/ 411008 h 1861457"/>
                <a:gd name="connsiteX0" fmla="*/ 105265 w 2641483"/>
                <a:gd name="connsiteY0" fmla="*/ 509459 h 1959908"/>
                <a:gd name="connsiteX1" fmla="*/ 70703 w 2641483"/>
                <a:gd name="connsiteY1" fmla="*/ 836293 h 1959908"/>
                <a:gd name="connsiteX2" fmla="*/ 0 w 2641483"/>
                <a:gd name="connsiteY2" fmla="*/ 1164441 h 1959908"/>
                <a:gd name="connsiteX3" fmla="*/ 154546 w 2641483"/>
                <a:gd name="connsiteY3" fmla="*/ 1582346 h 1959908"/>
                <a:gd name="connsiteX4" fmla="*/ 343656 w 2641483"/>
                <a:gd name="connsiteY4" fmla="*/ 1959908 h 1959908"/>
                <a:gd name="connsiteX5" fmla="*/ 1723404 w 2641483"/>
                <a:gd name="connsiteY5" fmla="*/ 1565001 h 1959908"/>
                <a:gd name="connsiteX6" fmla="*/ 2637278 w 2641483"/>
                <a:gd name="connsiteY6" fmla="*/ 1474192 h 1959908"/>
                <a:gd name="connsiteX7" fmla="*/ 2609024 w 2641483"/>
                <a:gd name="connsiteY7" fmla="*/ 815924 h 1959908"/>
                <a:gd name="connsiteX8" fmla="*/ 2641483 w 2641483"/>
                <a:gd name="connsiteY8" fmla="*/ 13623 h 1959908"/>
                <a:gd name="connsiteX9" fmla="*/ 1679429 w 2641483"/>
                <a:gd name="connsiteY9" fmla="*/ 98451 h 1959908"/>
                <a:gd name="connsiteX10" fmla="*/ 811369 w 2641483"/>
                <a:gd name="connsiteY10" fmla="*/ 271067 h 1959908"/>
                <a:gd name="connsiteX11" fmla="*/ 312510 w 2641483"/>
                <a:gd name="connsiteY11" fmla="*/ 297220 h 1959908"/>
                <a:gd name="connsiteX12" fmla="*/ 105265 w 2641483"/>
                <a:gd name="connsiteY12" fmla="*/ 509459 h 1959908"/>
                <a:gd name="connsiteX0" fmla="*/ 105265 w 2641483"/>
                <a:gd name="connsiteY0" fmla="*/ 532306 h 1982755"/>
                <a:gd name="connsiteX1" fmla="*/ 70703 w 2641483"/>
                <a:gd name="connsiteY1" fmla="*/ 859140 h 1982755"/>
                <a:gd name="connsiteX2" fmla="*/ 0 w 2641483"/>
                <a:gd name="connsiteY2" fmla="*/ 1187288 h 1982755"/>
                <a:gd name="connsiteX3" fmla="*/ 154546 w 2641483"/>
                <a:gd name="connsiteY3" fmla="*/ 1605193 h 1982755"/>
                <a:gd name="connsiteX4" fmla="*/ 343656 w 2641483"/>
                <a:gd name="connsiteY4" fmla="*/ 1982755 h 1982755"/>
                <a:gd name="connsiteX5" fmla="*/ 1723404 w 2641483"/>
                <a:gd name="connsiteY5" fmla="*/ 1587848 h 1982755"/>
                <a:gd name="connsiteX6" fmla="*/ 2637278 w 2641483"/>
                <a:gd name="connsiteY6" fmla="*/ 1497039 h 1982755"/>
                <a:gd name="connsiteX7" fmla="*/ 2609024 w 2641483"/>
                <a:gd name="connsiteY7" fmla="*/ 838771 h 1982755"/>
                <a:gd name="connsiteX8" fmla="*/ 2641483 w 2641483"/>
                <a:gd name="connsiteY8" fmla="*/ 36470 h 1982755"/>
                <a:gd name="connsiteX9" fmla="*/ 1828719 w 2641483"/>
                <a:gd name="connsiteY9" fmla="*/ 0 h 1982755"/>
                <a:gd name="connsiteX10" fmla="*/ 811369 w 2641483"/>
                <a:gd name="connsiteY10" fmla="*/ 293914 h 1982755"/>
                <a:gd name="connsiteX11" fmla="*/ 312510 w 2641483"/>
                <a:gd name="connsiteY11" fmla="*/ 320067 h 1982755"/>
                <a:gd name="connsiteX12" fmla="*/ 105265 w 2641483"/>
                <a:gd name="connsiteY12" fmla="*/ 532306 h 1982755"/>
                <a:gd name="connsiteX0" fmla="*/ 105265 w 2641483"/>
                <a:gd name="connsiteY0" fmla="*/ 532306 h 1982755"/>
                <a:gd name="connsiteX1" fmla="*/ 70703 w 2641483"/>
                <a:gd name="connsiteY1" fmla="*/ 859140 h 1982755"/>
                <a:gd name="connsiteX2" fmla="*/ 0 w 2641483"/>
                <a:gd name="connsiteY2" fmla="*/ 1187288 h 1982755"/>
                <a:gd name="connsiteX3" fmla="*/ 154546 w 2641483"/>
                <a:gd name="connsiteY3" fmla="*/ 1605193 h 1982755"/>
                <a:gd name="connsiteX4" fmla="*/ 343656 w 2641483"/>
                <a:gd name="connsiteY4" fmla="*/ 1982755 h 1982755"/>
                <a:gd name="connsiteX5" fmla="*/ 1723404 w 2641483"/>
                <a:gd name="connsiteY5" fmla="*/ 1587848 h 1982755"/>
                <a:gd name="connsiteX6" fmla="*/ 2637278 w 2641483"/>
                <a:gd name="connsiteY6" fmla="*/ 1497039 h 1982755"/>
                <a:gd name="connsiteX7" fmla="*/ 2609024 w 2641483"/>
                <a:gd name="connsiteY7" fmla="*/ 838771 h 1982755"/>
                <a:gd name="connsiteX8" fmla="*/ 2641483 w 2641483"/>
                <a:gd name="connsiteY8" fmla="*/ 36470 h 1982755"/>
                <a:gd name="connsiteX9" fmla="*/ 1828719 w 2641483"/>
                <a:gd name="connsiteY9" fmla="*/ 0 h 1982755"/>
                <a:gd name="connsiteX10" fmla="*/ 783378 w 2641483"/>
                <a:gd name="connsiteY10" fmla="*/ 172617 h 1982755"/>
                <a:gd name="connsiteX11" fmla="*/ 312510 w 2641483"/>
                <a:gd name="connsiteY11" fmla="*/ 320067 h 1982755"/>
                <a:gd name="connsiteX12" fmla="*/ 105265 w 2641483"/>
                <a:gd name="connsiteY12" fmla="*/ 532306 h 1982755"/>
                <a:gd name="connsiteX0" fmla="*/ 105265 w 2641483"/>
                <a:gd name="connsiteY0" fmla="*/ 501513 h 1951962"/>
                <a:gd name="connsiteX1" fmla="*/ 70703 w 2641483"/>
                <a:gd name="connsiteY1" fmla="*/ 828347 h 1951962"/>
                <a:gd name="connsiteX2" fmla="*/ 0 w 2641483"/>
                <a:gd name="connsiteY2" fmla="*/ 1156495 h 1951962"/>
                <a:gd name="connsiteX3" fmla="*/ 154546 w 2641483"/>
                <a:gd name="connsiteY3" fmla="*/ 1574400 h 1951962"/>
                <a:gd name="connsiteX4" fmla="*/ 343656 w 2641483"/>
                <a:gd name="connsiteY4" fmla="*/ 1951962 h 1951962"/>
                <a:gd name="connsiteX5" fmla="*/ 1723404 w 2641483"/>
                <a:gd name="connsiteY5" fmla="*/ 1557055 h 1951962"/>
                <a:gd name="connsiteX6" fmla="*/ 2637278 w 2641483"/>
                <a:gd name="connsiteY6" fmla="*/ 1466246 h 1951962"/>
                <a:gd name="connsiteX7" fmla="*/ 2609024 w 2641483"/>
                <a:gd name="connsiteY7" fmla="*/ 807978 h 1951962"/>
                <a:gd name="connsiteX8" fmla="*/ 2641483 w 2641483"/>
                <a:gd name="connsiteY8" fmla="*/ 5677 h 1951962"/>
                <a:gd name="connsiteX9" fmla="*/ 1716752 w 2641483"/>
                <a:gd name="connsiteY9" fmla="*/ 463729 h 1951962"/>
                <a:gd name="connsiteX10" fmla="*/ 783378 w 2641483"/>
                <a:gd name="connsiteY10" fmla="*/ 141824 h 1951962"/>
                <a:gd name="connsiteX11" fmla="*/ 312510 w 2641483"/>
                <a:gd name="connsiteY11" fmla="*/ 289274 h 1951962"/>
                <a:gd name="connsiteX12" fmla="*/ 105265 w 2641483"/>
                <a:gd name="connsiteY12" fmla="*/ 501513 h 1951962"/>
                <a:gd name="connsiteX0" fmla="*/ 105265 w 2637278"/>
                <a:gd name="connsiteY0" fmla="*/ 359689 h 1810138"/>
                <a:gd name="connsiteX1" fmla="*/ 70703 w 2637278"/>
                <a:gd name="connsiteY1" fmla="*/ 686523 h 1810138"/>
                <a:gd name="connsiteX2" fmla="*/ 0 w 2637278"/>
                <a:gd name="connsiteY2" fmla="*/ 1014671 h 1810138"/>
                <a:gd name="connsiteX3" fmla="*/ 154546 w 2637278"/>
                <a:gd name="connsiteY3" fmla="*/ 1432576 h 1810138"/>
                <a:gd name="connsiteX4" fmla="*/ 343656 w 2637278"/>
                <a:gd name="connsiteY4" fmla="*/ 1810138 h 1810138"/>
                <a:gd name="connsiteX5" fmla="*/ 1723404 w 2637278"/>
                <a:gd name="connsiteY5" fmla="*/ 1415231 h 1810138"/>
                <a:gd name="connsiteX6" fmla="*/ 2637278 w 2637278"/>
                <a:gd name="connsiteY6" fmla="*/ 1324422 h 1810138"/>
                <a:gd name="connsiteX7" fmla="*/ 2609024 w 2637278"/>
                <a:gd name="connsiteY7" fmla="*/ 666154 h 1810138"/>
                <a:gd name="connsiteX8" fmla="*/ 2352234 w 2637278"/>
                <a:gd name="connsiteY8" fmla="*/ 377036 h 1810138"/>
                <a:gd name="connsiteX9" fmla="*/ 1716752 w 2637278"/>
                <a:gd name="connsiteY9" fmla="*/ 321905 h 1810138"/>
                <a:gd name="connsiteX10" fmla="*/ 783378 w 2637278"/>
                <a:gd name="connsiteY10" fmla="*/ 0 h 1810138"/>
                <a:gd name="connsiteX11" fmla="*/ 312510 w 2637278"/>
                <a:gd name="connsiteY11" fmla="*/ 147450 h 1810138"/>
                <a:gd name="connsiteX12" fmla="*/ 105265 w 2637278"/>
                <a:gd name="connsiteY12" fmla="*/ 359689 h 1810138"/>
                <a:gd name="connsiteX0" fmla="*/ 105265 w 2637278"/>
                <a:gd name="connsiteY0" fmla="*/ 359689 h 1810138"/>
                <a:gd name="connsiteX1" fmla="*/ 70703 w 2637278"/>
                <a:gd name="connsiteY1" fmla="*/ 686523 h 1810138"/>
                <a:gd name="connsiteX2" fmla="*/ 0 w 2637278"/>
                <a:gd name="connsiteY2" fmla="*/ 1014671 h 1810138"/>
                <a:gd name="connsiteX3" fmla="*/ 154546 w 2637278"/>
                <a:gd name="connsiteY3" fmla="*/ 1432576 h 1810138"/>
                <a:gd name="connsiteX4" fmla="*/ 343656 w 2637278"/>
                <a:gd name="connsiteY4" fmla="*/ 1810138 h 1810138"/>
                <a:gd name="connsiteX5" fmla="*/ 1723404 w 2637278"/>
                <a:gd name="connsiteY5" fmla="*/ 1415231 h 1810138"/>
                <a:gd name="connsiteX6" fmla="*/ 2637278 w 2637278"/>
                <a:gd name="connsiteY6" fmla="*/ 1324422 h 1810138"/>
                <a:gd name="connsiteX7" fmla="*/ 2637015 w 2637278"/>
                <a:gd name="connsiteY7" fmla="*/ 684815 h 1810138"/>
                <a:gd name="connsiteX8" fmla="*/ 2352234 w 2637278"/>
                <a:gd name="connsiteY8" fmla="*/ 377036 h 1810138"/>
                <a:gd name="connsiteX9" fmla="*/ 1716752 w 2637278"/>
                <a:gd name="connsiteY9" fmla="*/ 321905 h 1810138"/>
                <a:gd name="connsiteX10" fmla="*/ 783378 w 2637278"/>
                <a:gd name="connsiteY10" fmla="*/ 0 h 1810138"/>
                <a:gd name="connsiteX11" fmla="*/ 312510 w 2637278"/>
                <a:gd name="connsiteY11" fmla="*/ 147450 h 1810138"/>
                <a:gd name="connsiteX12" fmla="*/ 105265 w 2637278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716752 w 2753450"/>
                <a:gd name="connsiteY9" fmla="*/ 321905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838050 w 2753450"/>
                <a:gd name="connsiteY9" fmla="*/ 41987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838050 w 2753450"/>
                <a:gd name="connsiteY9" fmla="*/ 41987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3450" h="1810138">
                  <a:moveTo>
                    <a:pt x="105265" y="359689"/>
                  </a:moveTo>
                  <a:lnTo>
                    <a:pt x="70703" y="686523"/>
                  </a:lnTo>
                  <a:lnTo>
                    <a:pt x="0" y="1014671"/>
                  </a:lnTo>
                  <a:lnTo>
                    <a:pt x="154546" y="1432576"/>
                  </a:lnTo>
                  <a:lnTo>
                    <a:pt x="343656" y="1810138"/>
                  </a:lnTo>
                  <a:lnTo>
                    <a:pt x="1723404" y="1415231"/>
                  </a:lnTo>
                  <a:lnTo>
                    <a:pt x="2637278" y="1324422"/>
                  </a:lnTo>
                  <a:cubicBezTo>
                    <a:pt x="2637190" y="1111220"/>
                    <a:pt x="2637103" y="898017"/>
                    <a:pt x="2637015" y="684815"/>
                  </a:cubicBezTo>
                  <a:lnTo>
                    <a:pt x="2753450" y="97118"/>
                  </a:lnTo>
                  <a:cubicBezTo>
                    <a:pt x="2598263" y="27357"/>
                    <a:pt x="2170519" y="-18881"/>
                    <a:pt x="1838050" y="41987"/>
                  </a:cubicBezTo>
                  <a:lnTo>
                    <a:pt x="783378" y="0"/>
                  </a:lnTo>
                  <a:lnTo>
                    <a:pt x="312510" y="147450"/>
                  </a:lnTo>
                  <a:lnTo>
                    <a:pt x="105265" y="35968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FC47F034-1799-419A-A487-5FF79A022E28}"/>
                </a:ext>
              </a:extLst>
            </p:cNvPr>
            <p:cNvSpPr/>
            <p:nvPr/>
          </p:nvSpPr>
          <p:spPr>
            <a:xfrm>
              <a:off x="6988629" y="2554062"/>
              <a:ext cx="2360644" cy="1623526"/>
            </a:xfrm>
            <a:custGeom>
              <a:avLst/>
              <a:gdLst>
                <a:gd name="connsiteX0" fmla="*/ 18661 w 2360644"/>
                <a:gd name="connsiteY0" fmla="*/ 1558212 h 1940767"/>
                <a:gd name="connsiteX1" fmla="*/ 877077 w 2360644"/>
                <a:gd name="connsiteY1" fmla="*/ 1492898 h 1940767"/>
                <a:gd name="connsiteX2" fmla="*/ 1959428 w 2360644"/>
                <a:gd name="connsiteY2" fmla="*/ 1940767 h 1940767"/>
                <a:gd name="connsiteX3" fmla="*/ 2360644 w 2360644"/>
                <a:gd name="connsiteY3" fmla="*/ 1212979 h 1940767"/>
                <a:gd name="connsiteX4" fmla="*/ 2090057 w 2360644"/>
                <a:gd name="connsiteY4" fmla="*/ 457200 h 1940767"/>
                <a:gd name="connsiteX5" fmla="*/ 998375 w 2360644"/>
                <a:gd name="connsiteY5" fmla="*/ 0 h 1940767"/>
                <a:gd name="connsiteX6" fmla="*/ 121298 w 2360644"/>
                <a:gd name="connsiteY6" fmla="*/ 317241 h 1940767"/>
                <a:gd name="connsiteX7" fmla="*/ 0 w 2360644"/>
                <a:gd name="connsiteY7" fmla="*/ 923731 h 1940767"/>
                <a:gd name="connsiteX8" fmla="*/ 18661 w 2360644"/>
                <a:gd name="connsiteY8" fmla="*/ 1558212 h 1940767"/>
                <a:gd name="connsiteX0" fmla="*/ 18661 w 2360644"/>
                <a:gd name="connsiteY0" fmla="*/ 1240971 h 1623526"/>
                <a:gd name="connsiteX1" fmla="*/ 877077 w 2360644"/>
                <a:gd name="connsiteY1" fmla="*/ 1175657 h 1623526"/>
                <a:gd name="connsiteX2" fmla="*/ 1959428 w 2360644"/>
                <a:gd name="connsiteY2" fmla="*/ 1623526 h 1623526"/>
                <a:gd name="connsiteX3" fmla="*/ 2360644 w 2360644"/>
                <a:gd name="connsiteY3" fmla="*/ 895738 h 1623526"/>
                <a:gd name="connsiteX4" fmla="*/ 2090057 w 2360644"/>
                <a:gd name="connsiteY4" fmla="*/ 139959 h 1623526"/>
                <a:gd name="connsiteX5" fmla="*/ 998375 w 2360644"/>
                <a:gd name="connsiteY5" fmla="*/ 55984 h 1623526"/>
                <a:gd name="connsiteX6" fmla="*/ 121298 w 2360644"/>
                <a:gd name="connsiteY6" fmla="*/ 0 h 1623526"/>
                <a:gd name="connsiteX7" fmla="*/ 0 w 2360644"/>
                <a:gd name="connsiteY7" fmla="*/ 606490 h 1623526"/>
                <a:gd name="connsiteX8" fmla="*/ 18661 w 2360644"/>
                <a:gd name="connsiteY8" fmla="*/ 1240971 h 162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644" h="1623526">
                  <a:moveTo>
                    <a:pt x="18661" y="1240971"/>
                  </a:moveTo>
                  <a:lnTo>
                    <a:pt x="877077" y="1175657"/>
                  </a:lnTo>
                  <a:lnTo>
                    <a:pt x="1959428" y="1623526"/>
                  </a:lnTo>
                  <a:lnTo>
                    <a:pt x="2360644" y="895738"/>
                  </a:lnTo>
                  <a:lnTo>
                    <a:pt x="2090057" y="139959"/>
                  </a:lnTo>
                  <a:lnTo>
                    <a:pt x="998375" y="55984"/>
                  </a:lnTo>
                  <a:lnTo>
                    <a:pt x="121298" y="0"/>
                  </a:lnTo>
                  <a:lnTo>
                    <a:pt x="0" y="606490"/>
                  </a:lnTo>
                  <a:lnTo>
                    <a:pt x="18661" y="124097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9702F364-FB1F-42DF-BA40-43AA9AD40CF0}"/>
                </a:ext>
              </a:extLst>
            </p:cNvPr>
            <p:cNvSpPr/>
            <p:nvPr/>
          </p:nvSpPr>
          <p:spPr>
            <a:xfrm>
              <a:off x="8481527" y="2964608"/>
              <a:ext cx="2733869" cy="2948473"/>
            </a:xfrm>
            <a:custGeom>
              <a:avLst/>
              <a:gdLst>
                <a:gd name="connsiteX0" fmla="*/ 0 w 2733869"/>
                <a:gd name="connsiteY0" fmla="*/ 2761861 h 2948473"/>
                <a:gd name="connsiteX1" fmla="*/ 541175 w 2733869"/>
                <a:gd name="connsiteY1" fmla="*/ 2948473 h 2948473"/>
                <a:gd name="connsiteX2" fmla="*/ 961053 w 2733869"/>
                <a:gd name="connsiteY2" fmla="*/ 2929812 h 2948473"/>
                <a:gd name="connsiteX3" fmla="*/ 1129004 w 2733869"/>
                <a:gd name="connsiteY3" fmla="*/ 2612571 h 2948473"/>
                <a:gd name="connsiteX4" fmla="*/ 1427583 w 2733869"/>
                <a:gd name="connsiteY4" fmla="*/ 2407298 h 2948473"/>
                <a:gd name="connsiteX5" fmla="*/ 1464906 w 2733869"/>
                <a:gd name="connsiteY5" fmla="*/ 1707502 h 2948473"/>
                <a:gd name="connsiteX6" fmla="*/ 1558212 w 2733869"/>
                <a:gd name="connsiteY6" fmla="*/ 1595534 h 2948473"/>
                <a:gd name="connsiteX7" fmla="*/ 1576873 w 2733869"/>
                <a:gd name="connsiteY7" fmla="*/ 1408922 h 2948473"/>
                <a:gd name="connsiteX8" fmla="*/ 2341983 w 2733869"/>
                <a:gd name="connsiteY8" fmla="*/ 998375 h 2948473"/>
                <a:gd name="connsiteX9" fmla="*/ 2733869 w 2733869"/>
                <a:gd name="connsiteY9" fmla="*/ 457200 h 2948473"/>
                <a:gd name="connsiteX10" fmla="*/ 2211355 w 2733869"/>
                <a:gd name="connsiteY10" fmla="*/ 0 h 2948473"/>
                <a:gd name="connsiteX11" fmla="*/ 1194318 w 2733869"/>
                <a:gd name="connsiteY11" fmla="*/ 149289 h 2948473"/>
                <a:gd name="connsiteX12" fmla="*/ 839755 w 2733869"/>
                <a:gd name="connsiteY12" fmla="*/ 541175 h 2948473"/>
                <a:gd name="connsiteX13" fmla="*/ 466530 w 2733869"/>
                <a:gd name="connsiteY13" fmla="*/ 1231640 h 2948473"/>
                <a:gd name="connsiteX14" fmla="*/ 0 w 2733869"/>
                <a:gd name="connsiteY14" fmla="*/ 2761861 h 294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33869" h="2948473">
                  <a:moveTo>
                    <a:pt x="0" y="2761861"/>
                  </a:moveTo>
                  <a:lnTo>
                    <a:pt x="541175" y="2948473"/>
                  </a:lnTo>
                  <a:lnTo>
                    <a:pt x="961053" y="2929812"/>
                  </a:lnTo>
                  <a:lnTo>
                    <a:pt x="1129004" y="2612571"/>
                  </a:lnTo>
                  <a:lnTo>
                    <a:pt x="1427583" y="2407298"/>
                  </a:lnTo>
                  <a:lnTo>
                    <a:pt x="1464906" y="1707502"/>
                  </a:lnTo>
                  <a:lnTo>
                    <a:pt x="1558212" y="1595534"/>
                  </a:lnTo>
                  <a:lnTo>
                    <a:pt x="1576873" y="1408922"/>
                  </a:lnTo>
                  <a:lnTo>
                    <a:pt x="2341983" y="998375"/>
                  </a:lnTo>
                  <a:lnTo>
                    <a:pt x="2733869" y="457200"/>
                  </a:lnTo>
                  <a:lnTo>
                    <a:pt x="2211355" y="0"/>
                  </a:lnTo>
                  <a:lnTo>
                    <a:pt x="1194318" y="149289"/>
                  </a:lnTo>
                  <a:lnTo>
                    <a:pt x="839755" y="541175"/>
                  </a:lnTo>
                  <a:lnTo>
                    <a:pt x="466530" y="1231640"/>
                  </a:lnTo>
                  <a:lnTo>
                    <a:pt x="0" y="276186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E72AE2CA-C54C-4D26-A4CD-5961B1B28F31}"/>
                </a:ext>
              </a:extLst>
            </p:cNvPr>
            <p:cNvSpPr/>
            <p:nvPr/>
          </p:nvSpPr>
          <p:spPr>
            <a:xfrm>
              <a:off x="6176865" y="1229114"/>
              <a:ext cx="2892490" cy="1455575"/>
            </a:xfrm>
            <a:custGeom>
              <a:avLst/>
              <a:gdLst>
                <a:gd name="connsiteX0" fmla="*/ 177281 w 2444620"/>
                <a:gd name="connsiteY0" fmla="*/ 149290 h 1455575"/>
                <a:gd name="connsiteX1" fmla="*/ 0 w 2444620"/>
                <a:gd name="connsiteY1" fmla="*/ 802432 h 1455575"/>
                <a:gd name="connsiteX2" fmla="*/ 485192 w 2444620"/>
                <a:gd name="connsiteY2" fmla="*/ 1352939 h 1455575"/>
                <a:gd name="connsiteX3" fmla="*/ 1371600 w 2444620"/>
                <a:gd name="connsiteY3" fmla="*/ 1380930 h 1455575"/>
                <a:gd name="connsiteX4" fmla="*/ 2444620 w 2444620"/>
                <a:gd name="connsiteY4" fmla="*/ 1455575 h 1455575"/>
                <a:gd name="connsiteX5" fmla="*/ 2146041 w 2444620"/>
                <a:gd name="connsiteY5" fmla="*/ 55983 h 1455575"/>
                <a:gd name="connsiteX6" fmla="*/ 1324947 w 2444620"/>
                <a:gd name="connsiteY6" fmla="*/ 102637 h 1455575"/>
                <a:gd name="connsiteX7" fmla="*/ 615820 w 2444620"/>
                <a:gd name="connsiteY7" fmla="*/ 0 h 1455575"/>
                <a:gd name="connsiteX8" fmla="*/ 177281 w 2444620"/>
                <a:gd name="connsiteY8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1278294 w 3237722"/>
                <a:gd name="connsiteY2" fmla="*/ 1352939 h 1455575"/>
                <a:gd name="connsiteX3" fmla="*/ 2164702 w 3237722"/>
                <a:gd name="connsiteY3" fmla="*/ 1380930 h 1455575"/>
                <a:gd name="connsiteX4" fmla="*/ 3237722 w 3237722"/>
                <a:gd name="connsiteY4" fmla="*/ 1455575 h 1455575"/>
                <a:gd name="connsiteX5" fmla="*/ 2939143 w 3237722"/>
                <a:gd name="connsiteY5" fmla="*/ 55983 h 1455575"/>
                <a:gd name="connsiteX6" fmla="*/ 2118049 w 3237722"/>
                <a:gd name="connsiteY6" fmla="*/ 102637 h 1455575"/>
                <a:gd name="connsiteX7" fmla="*/ 1408922 w 3237722"/>
                <a:gd name="connsiteY7" fmla="*/ 0 h 1455575"/>
                <a:gd name="connsiteX8" fmla="*/ 970383 w 3237722"/>
                <a:gd name="connsiteY8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494522 w 3237722"/>
                <a:gd name="connsiteY2" fmla="*/ 597159 h 1455575"/>
                <a:gd name="connsiteX3" fmla="*/ 1278294 w 3237722"/>
                <a:gd name="connsiteY3" fmla="*/ 1352939 h 1455575"/>
                <a:gd name="connsiteX4" fmla="*/ 2164702 w 3237722"/>
                <a:gd name="connsiteY4" fmla="*/ 1380930 h 1455575"/>
                <a:gd name="connsiteX5" fmla="*/ 3237722 w 3237722"/>
                <a:gd name="connsiteY5" fmla="*/ 1455575 h 1455575"/>
                <a:gd name="connsiteX6" fmla="*/ 2939143 w 3237722"/>
                <a:gd name="connsiteY6" fmla="*/ 55983 h 1455575"/>
                <a:gd name="connsiteX7" fmla="*/ 2118049 w 3237722"/>
                <a:gd name="connsiteY7" fmla="*/ 102637 h 1455575"/>
                <a:gd name="connsiteX8" fmla="*/ 1408922 w 3237722"/>
                <a:gd name="connsiteY8" fmla="*/ 0 h 1455575"/>
                <a:gd name="connsiteX9" fmla="*/ 970383 w 3237722"/>
                <a:gd name="connsiteY9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849086 w 3237722"/>
                <a:gd name="connsiteY2" fmla="*/ 1250302 h 1455575"/>
                <a:gd name="connsiteX3" fmla="*/ 1278294 w 3237722"/>
                <a:gd name="connsiteY3" fmla="*/ 1352939 h 1455575"/>
                <a:gd name="connsiteX4" fmla="*/ 2164702 w 3237722"/>
                <a:gd name="connsiteY4" fmla="*/ 1380930 h 1455575"/>
                <a:gd name="connsiteX5" fmla="*/ 3237722 w 3237722"/>
                <a:gd name="connsiteY5" fmla="*/ 1455575 h 1455575"/>
                <a:gd name="connsiteX6" fmla="*/ 2939143 w 3237722"/>
                <a:gd name="connsiteY6" fmla="*/ 55983 h 1455575"/>
                <a:gd name="connsiteX7" fmla="*/ 2118049 w 3237722"/>
                <a:gd name="connsiteY7" fmla="*/ 102637 h 1455575"/>
                <a:gd name="connsiteX8" fmla="*/ 1408922 w 3237722"/>
                <a:gd name="connsiteY8" fmla="*/ 0 h 1455575"/>
                <a:gd name="connsiteX9" fmla="*/ 970383 w 3237722"/>
                <a:gd name="connsiteY9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429208 w 3237722"/>
                <a:gd name="connsiteY2" fmla="*/ 727788 h 1455575"/>
                <a:gd name="connsiteX3" fmla="*/ 849086 w 3237722"/>
                <a:gd name="connsiteY3" fmla="*/ 1250302 h 1455575"/>
                <a:gd name="connsiteX4" fmla="*/ 1278294 w 3237722"/>
                <a:gd name="connsiteY4" fmla="*/ 1352939 h 1455575"/>
                <a:gd name="connsiteX5" fmla="*/ 2164702 w 3237722"/>
                <a:gd name="connsiteY5" fmla="*/ 1380930 h 1455575"/>
                <a:gd name="connsiteX6" fmla="*/ 3237722 w 3237722"/>
                <a:gd name="connsiteY6" fmla="*/ 1455575 h 1455575"/>
                <a:gd name="connsiteX7" fmla="*/ 2939143 w 3237722"/>
                <a:gd name="connsiteY7" fmla="*/ 55983 h 1455575"/>
                <a:gd name="connsiteX8" fmla="*/ 2118049 w 3237722"/>
                <a:gd name="connsiteY8" fmla="*/ 102637 h 1455575"/>
                <a:gd name="connsiteX9" fmla="*/ 1408922 w 3237722"/>
                <a:gd name="connsiteY9" fmla="*/ 0 h 1455575"/>
                <a:gd name="connsiteX10" fmla="*/ 970383 w 3237722"/>
                <a:gd name="connsiteY10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345232 w 3237722"/>
                <a:gd name="connsiteY2" fmla="*/ 1268963 h 1455575"/>
                <a:gd name="connsiteX3" fmla="*/ 849086 w 3237722"/>
                <a:gd name="connsiteY3" fmla="*/ 1250302 h 1455575"/>
                <a:gd name="connsiteX4" fmla="*/ 1278294 w 3237722"/>
                <a:gd name="connsiteY4" fmla="*/ 1352939 h 1455575"/>
                <a:gd name="connsiteX5" fmla="*/ 2164702 w 3237722"/>
                <a:gd name="connsiteY5" fmla="*/ 1380930 h 1455575"/>
                <a:gd name="connsiteX6" fmla="*/ 3237722 w 3237722"/>
                <a:gd name="connsiteY6" fmla="*/ 1455575 h 1455575"/>
                <a:gd name="connsiteX7" fmla="*/ 2939143 w 3237722"/>
                <a:gd name="connsiteY7" fmla="*/ 55983 h 1455575"/>
                <a:gd name="connsiteX8" fmla="*/ 2118049 w 3237722"/>
                <a:gd name="connsiteY8" fmla="*/ 102637 h 1455575"/>
                <a:gd name="connsiteX9" fmla="*/ 1408922 w 3237722"/>
                <a:gd name="connsiteY9" fmla="*/ 0 h 1455575"/>
                <a:gd name="connsiteX10" fmla="*/ 970383 w 3237722"/>
                <a:gd name="connsiteY10" fmla="*/ 149290 h 1455575"/>
                <a:gd name="connsiteX0" fmla="*/ 625151 w 2892490"/>
                <a:gd name="connsiteY0" fmla="*/ 149290 h 1455575"/>
                <a:gd name="connsiteX1" fmla="*/ 139960 w 2892490"/>
                <a:gd name="connsiteY1" fmla="*/ 149289 h 1455575"/>
                <a:gd name="connsiteX2" fmla="*/ 0 w 2892490"/>
                <a:gd name="connsiteY2" fmla="*/ 1268963 h 1455575"/>
                <a:gd name="connsiteX3" fmla="*/ 503854 w 2892490"/>
                <a:gd name="connsiteY3" fmla="*/ 1250302 h 1455575"/>
                <a:gd name="connsiteX4" fmla="*/ 933062 w 2892490"/>
                <a:gd name="connsiteY4" fmla="*/ 1352939 h 1455575"/>
                <a:gd name="connsiteX5" fmla="*/ 1819470 w 2892490"/>
                <a:gd name="connsiteY5" fmla="*/ 1380930 h 1455575"/>
                <a:gd name="connsiteX6" fmla="*/ 2892490 w 2892490"/>
                <a:gd name="connsiteY6" fmla="*/ 1455575 h 1455575"/>
                <a:gd name="connsiteX7" fmla="*/ 2593911 w 2892490"/>
                <a:gd name="connsiteY7" fmla="*/ 55983 h 1455575"/>
                <a:gd name="connsiteX8" fmla="*/ 1772817 w 2892490"/>
                <a:gd name="connsiteY8" fmla="*/ 102637 h 1455575"/>
                <a:gd name="connsiteX9" fmla="*/ 1063690 w 2892490"/>
                <a:gd name="connsiteY9" fmla="*/ 0 h 1455575"/>
                <a:gd name="connsiteX10" fmla="*/ 625151 w 2892490"/>
                <a:gd name="connsiteY10" fmla="*/ 14929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2490" h="1455575">
                  <a:moveTo>
                    <a:pt x="625151" y="149290"/>
                  </a:moveTo>
                  <a:lnTo>
                    <a:pt x="139960" y="149289"/>
                  </a:lnTo>
                  <a:lnTo>
                    <a:pt x="0" y="1268963"/>
                  </a:lnTo>
                  <a:lnTo>
                    <a:pt x="503854" y="1250302"/>
                  </a:lnTo>
                  <a:lnTo>
                    <a:pt x="933062" y="1352939"/>
                  </a:lnTo>
                  <a:lnTo>
                    <a:pt x="1819470" y="1380930"/>
                  </a:lnTo>
                  <a:lnTo>
                    <a:pt x="2892490" y="1455575"/>
                  </a:lnTo>
                  <a:lnTo>
                    <a:pt x="2593911" y="55983"/>
                  </a:lnTo>
                  <a:lnTo>
                    <a:pt x="1772817" y="102637"/>
                  </a:lnTo>
                  <a:lnTo>
                    <a:pt x="1063690" y="0"/>
                  </a:lnTo>
                  <a:lnTo>
                    <a:pt x="625151" y="14929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5B34CEEF-810D-483B-9E55-0C063E6D7DB0}"/>
                </a:ext>
              </a:extLst>
            </p:cNvPr>
            <p:cNvSpPr/>
            <p:nvPr/>
          </p:nvSpPr>
          <p:spPr>
            <a:xfrm>
              <a:off x="2297132" y="1220204"/>
              <a:ext cx="4105469" cy="1667847"/>
            </a:xfrm>
            <a:custGeom>
              <a:avLst/>
              <a:gdLst>
                <a:gd name="connsiteX0" fmla="*/ 2472612 w 2472612"/>
                <a:gd name="connsiteY0" fmla="*/ 3116425 h 3806890"/>
                <a:gd name="connsiteX1" fmla="*/ 2043404 w 2472612"/>
                <a:gd name="connsiteY1" fmla="*/ 1194319 h 3806890"/>
                <a:gd name="connsiteX2" fmla="*/ 214604 w 2472612"/>
                <a:gd name="connsiteY2" fmla="*/ 0 h 3806890"/>
                <a:gd name="connsiteX3" fmla="*/ 74645 w 2472612"/>
                <a:gd name="connsiteY3" fmla="*/ 317241 h 3806890"/>
                <a:gd name="connsiteX4" fmla="*/ 0 w 2472612"/>
                <a:gd name="connsiteY4" fmla="*/ 1026368 h 3806890"/>
                <a:gd name="connsiteX5" fmla="*/ 326571 w 2472612"/>
                <a:gd name="connsiteY5" fmla="*/ 1744825 h 3806890"/>
                <a:gd name="connsiteX6" fmla="*/ 466530 w 2472612"/>
                <a:gd name="connsiteY6" fmla="*/ 1688841 h 3806890"/>
                <a:gd name="connsiteX7" fmla="*/ 1296955 w 2472612"/>
                <a:gd name="connsiteY7" fmla="*/ 3806890 h 3806890"/>
                <a:gd name="connsiteX8" fmla="*/ 1539551 w 2472612"/>
                <a:gd name="connsiteY8" fmla="*/ 3788229 h 3806890"/>
                <a:gd name="connsiteX9" fmla="*/ 1660849 w 2472612"/>
                <a:gd name="connsiteY9" fmla="*/ 3489649 h 3806890"/>
                <a:gd name="connsiteX10" fmla="*/ 1912775 w 2472612"/>
                <a:gd name="connsiteY10" fmla="*/ 3750907 h 3806890"/>
                <a:gd name="connsiteX11" fmla="*/ 2472612 w 2472612"/>
                <a:gd name="connsiteY11" fmla="*/ 3116425 h 3806890"/>
                <a:gd name="connsiteX0" fmla="*/ 3107094 w 3107094"/>
                <a:gd name="connsiteY0" fmla="*/ 3116425 h 3806890"/>
                <a:gd name="connsiteX1" fmla="*/ 2677886 w 3107094"/>
                <a:gd name="connsiteY1" fmla="*/ 1194319 h 3806890"/>
                <a:gd name="connsiteX2" fmla="*/ 849086 w 3107094"/>
                <a:gd name="connsiteY2" fmla="*/ 0 h 3806890"/>
                <a:gd name="connsiteX3" fmla="*/ 709127 w 3107094"/>
                <a:gd name="connsiteY3" fmla="*/ 317241 h 3806890"/>
                <a:gd name="connsiteX4" fmla="*/ 634482 w 3107094"/>
                <a:gd name="connsiteY4" fmla="*/ 1026368 h 3806890"/>
                <a:gd name="connsiteX5" fmla="*/ 0 w 3107094"/>
                <a:gd name="connsiteY5" fmla="*/ 1436915 h 3806890"/>
                <a:gd name="connsiteX6" fmla="*/ 1101012 w 3107094"/>
                <a:gd name="connsiteY6" fmla="*/ 1688841 h 3806890"/>
                <a:gd name="connsiteX7" fmla="*/ 1931437 w 3107094"/>
                <a:gd name="connsiteY7" fmla="*/ 3806890 h 3806890"/>
                <a:gd name="connsiteX8" fmla="*/ 2174033 w 3107094"/>
                <a:gd name="connsiteY8" fmla="*/ 3788229 h 3806890"/>
                <a:gd name="connsiteX9" fmla="*/ 2295331 w 3107094"/>
                <a:gd name="connsiteY9" fmla="*/ 3489649 h 3806890"/>
                <a:gd name="connsiteX10" fmla="*/ 2547257 w 3107094"/>
                <a:gd name="connsiteY10" fmla="*/ 3750907 h 3806890"/>
                <a:gd name="connsiteX11" fmla="*/ 3107094 w 3107094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1063690 w 3536302"/>
                <a:gd name="connsiteY4" fmla="*/ 1026368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363894 w 3536302"/>
                <a:gd name="connsiteY4" fmla="*/ 1278295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382555 w 3536302"/>
                <a:gd name="connsiteY4" fmla="*/ 765111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601617 w 3601617"/>
                <a:gd name="connsiteY0" fmla="*/ 3116425 h 3806890"/>
                <a:gd name="connsiteX1" fmla="*/ 3172409 w 3601617"/>
                <a:gd name="connsiteY1" fmla="*/ 1194319 h 3806890"/>
                <a:gd name="connsiteX2" fmla="*/ 1343609 w 3601617"/>
                <a:gd name="connsiteY2" fmla="*/ 0 h 3806890"/>
                <a:gd name="connsiteX3" fmla="*/ 1203650 w 3601617"/>
                <a:gd name="connsiteY3" fmla="*/ 317241 h 3806890"/>
                <a:gd name="connsiteX4" fmla="*/ 447870 w 3601617"/>
                <a:gd name="connsiteY4" fmla="*/ 765111 h 3806890"/>
                <a:gd name="connsiteX5" fmla="*/ 0 w 3601617"/>
                <a:gd name="connsiteY5" fmla="*/ 681136 h 3806890"/>
                <a:gd name="connsiteX6" fmla="*/ 1595535 w 3601617"/>
                <a:gd name="connsiteY6" fmla="*/ 1688841 h 3806890"/>
                <a:gd name="connsiteX7" fmla="*/ 2425960 w 3601617"/>
                <a:gd name="connsiteY7" fmla="*/ 3806890 h 3806890"/>
                <a:gd name="connsiteX8" fmla="*/ 2668556 w 3601617"/>
                <a:gd name="connsiteY8" fmla="*/ 3788229 h 3806890"/>
                <a:gd name="connsiteX9" fmla="*/ 2789854 w 3601617"/>
                <a:gd name="connsiteY9" fmla="*/ 3489649 h 3806890"/>
                <a:gd name="connsiteX10" fmla="*/ 3041780 w 3601617"/>
                <a:gd name="connsiteY10" fmla="*/ 3750907 h 3806890"/>
                <a:gd name="connsiteX11" fmla="*/ 3601617 w 3601617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66531 w 3620278"/>
                <a:gd name="connsiteY4" fmla="*/ 765111 h 3806890"/>
                <a:gd name="connsiteX5" fmla="*/ 18661 w 3620278"/>
                <a:gd name="connsiteY5" fmla="*/ 681136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18661 w 3620278"/>
                <a:gd name="connsiteY5" fmla="*/ 681136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34483 w 3620278"/>
                <a:gd name="connsiteY7" fmla="*/ 1630524 h 3806890"/>
                <a:gd name="connsiteX8" fmla="*/ 2444621 w 3620278"/>
                <a:gd name="connsiteY8" fmla="*/ 3806890 h 3806890"/>
                <a:gd name="connsiteX9" fmla="*/ 2687217 w 3620278"/>
                <a:gd name="connsiteY9" fmla="*/ 3788229 h 3806890"/>
                <a:gd name="connsiteX10" fmla="*/ 2808515 w 3620278"/>
                <a:gd name="connsiteY10" fmla="*/ 3489649 h 3806890"/>
                <a:gd name="connsiteX11" fmla="*/ 3060441 w 3620278"/>
                <a:gd name="connsiteY11" fmla="*/ 3750907 h 3806890"/>
                <a:gd name="connsiteX12" fmla="*/ 3620278 w 3620278"/>
                <a:gd name="connsiteY12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71806 w 3620278"/>
                <a:gd name="connsiteY7" fmla="*/ 1546548 h 3806890"/>
                <a:gd name="connsiteX8" fmla="*/ 2444621 w 3620278"/>
                <a:gd name="connsiteY8" fmla="*/ 3806890 h 3806890"/>
                <a:gd name="connsiteX9" fmla="*/ 2687217 w 3620278"/>
                <a:gd name="connsiteY9" fmla="*/ 3788229 h 3806890"/>
                <a:gd name="connsiteX10" fmla="*/ 2808515 w 3620278"/>
                <a:gd name="connsiteY10" fmla="*/ 3489649 h 3806890"/>
                <a:gd name="connsiteX11" fmla="*/ 3060441 w 3620278"/>
                <a:gd name="connsiteY11" fmla="*/ 3750907 h 3806890"/>
                <a:gd name="connsiteX12" fmla="*/ 3620278 w 3620278"/>
                <a:gd name="connsiteY12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71806 w 3620278"/>
                <a:gd name="connsiteY7" fmla="*/ 1546548 h 3806890"/>
                <a:gd name="connsiteX8" fmla="*/ 1660850 w 3620278"/>
                <a:gd name="connsiteY8" fmla="*/ 1705169 h 3806890"/>
                <a:gd name="connsiteX9" fmla="*/ 2444621 w 3620278"/>
                <a:gd name="connsiteY9" fmla="*/ 3806890 h 3806890"/>
                <a:gd name="connsiteX10" fmla="*/ 2687217 w 3620278"/>
                <a:gd name="connsiteY10" fmla="*/ 3788229 h 3806890"/>
                <a:gd name="connsiteX11" fmla="*/ 2808515 w 3620278"/>
                <a:gd name="connsiteY11" fmla="*/ 3489649 h 3806890"/>
                <a:gd name="connsiteX12" fmla="*/ 3060441 w 3620278"/>
                <a:gd name="connsiteY12" fmla="*/ 3750907 h 3806890"/>
                <a:gd name="connsiteX13" fmla="*/ 3620278 w 3620278"/>
                <a:gd name="connsiteY13" fmla="*/ 3116425 h 3806890"/>
                <a:gd name="connsiteX0" fmla="*/ 3620278 w 3620278"/>
                <a:gd name="connsiteY0" fmla="*/ 3116425 h 3788229"/>
                <a:gd name="connsiteX1" fmla="*/ 3191070 w 3620278"/>
                <a:gd name="connsiteY1" fmla="*/ 1194319 h 3788229"/>
                <a:gd name="connsiteX2" fmla="*/ 1362270 w 3620278"/>
                <a:gd name="connsiteY2" fmla="*/ 0 h 3788229"/>
                <a:gd name="connsiteX3" fmla="*/ 1222311 w 3620278"/>
                <a:gd name="connsiteY3" fmla="*/ 317241 h 3788229"/>
                <a:gd name="connsiteX4" fmla="*/ 401217 w 3620278"/>
                <a:gd name="connsiteY4" fmla="*/ 699797 h 3788229"/>
                <a:gd name="connsiteX5" fmla="*/ 27991 w 3620278"/>
                <a:gd name="connsiteY5" fmla="*/ 653145 h 3788229"/>
                <a:gd name="connsiteX6" fmla="*/ 0 w 3620278"/>
                <a:gd name="connsiteY6" fmla="*/ 961053 h 3788229"/>
                <a:gd name="connsiteX7" fmla="*/ 671806 w 3620278"/>
                <a:gd name="connsiteY7" fmla="*/ 1546548 h 3788229"/>
                <a:gd name="connsiteX8" fmla="*/ 1660850 w 3620278"/>
                <a:gd name="connsiteY8" fmla="*/ 1705169 h 3788229"/>
                <a:gd name="connsiteX9" fmla="*/ 2593911 w 3620278"/>
                <a:gd name="connsiteY9" fmla="*/ 1334277 h 3788229"/>
                <a:gd name="connsiteX10" fmla="*/ 2687217 w 3620278"/>
                <a:gd name="connsiteY10" fmla="*/ 3788229 h 3788229"/>
                <a:gd name="connsiteX11" fmla="*/ 2808515 w 3620278"/>
                <a:gd name="connsiteY11" fmla="*/ 3489649 h 3788229"/>
                <a:gd name="connsiteX12" fmla="*/ 3060441 w 3620278"/>
                <a:gd name="connsiteY12" fmla="*/ 3750907 h 3788229"/>
                <a:gd name="connsiteX13" fmla="*/ 3620278 w 3620278"/>
                <a:gd name="connsiteY13" fmla="*/ 3116425 h 3788229"/>
                <a:gd name="connsiteX0" fmla="*/ 3620278 w 3620278"/>
                <a:gd name="connsiteY0" fmla="*/ 3116425 h 3750907"/>
                <a:gd name="connsiteX1" fmla="*/ 3191070 w 3620278"/>
                <a:gd name="connsiteY1" fmla="*/ 1194319 h 3750907"/>
                <a:gd name="connsiteX2" fmla="*/ 1362270 w 3620278"/>
                <a:gd name="connsiteY2" fmla="*/ 0 h 3750907"/>
                <a:gd name="connsiteX3" fmla="*/ 1222311 w 3620278"/>
                <a:gd name="connsiteY3" fmla="*/ 317241 h 3750907"/>
                <a:gd name="connsiteX4" fmla="*/ 401217 w 3620278"/>
                <a:gd name="connsiteY4" fmla="*/ 699797 h 3750907"/>
                <a:gd name="connsiteX5" fmla="*/ 27991 w 3620278"/>
                <a:gd name="connsiteY5" fmla="*/ 653145 h 3750907"/>
                <a:gd name="connsiteX6" fmla="*/ 0 w 3620278"/>
                <a:gd name="connsiteY6" fmla="*/ 961053 h 3750907"/>
                <a:gd name="connsiteX7" fmla="*/ 671806 w 3620278"/>
                <a:gd name="connsiteY7" fmla="*/ 1546548 h 3750907"/>
                <a:gd name="connsiteX8" fmla="*/ 1660850 w 3620278"/>
                <a:gd name="connsiteY8" fmla="*/ 1705169 h 3750907"/>
                <a:gd name="connsiteX9" fmla="*/ 2593911 w 3620278"/>
                <a:gd name="connsiteY9" fmla="*/ 1334277 h 3750907"/>
                <a:gd name="connsiteX10" fmla="*/ 2864499 w 3620278"/>
                <a:gd name="connsiteY10" fmla="*/ 1278295 h 3750907"/>
                <a:gd name="connsiteX11" fmla="*/ 2808515 w 3620278"/>
                <a:gd name="connsiteY11" fmla="*/ 3489649 h 3750907"/>
                <a:gd name="connsiteX12" fmla="*/ 3060441 w 3620278"/>
                <a:gd name="connsiteY12" fmla="*/ 3750907 h 3750907"/>
                <a:gd name="connsiteX13" fmla="*/ 3620278 w 3620278"/>
                <a:gd name="connsiteY13" fmla="*/ 3116425 h 3750907"/>
                <a:gd name="connsiteX0" fmla="*/ 3620278 w 4096139"/>
                <a:gd name="connsiteY0" fmla="*/ 3116425 h 3750907"/>
                <a:gd name="connsiteX1" fmla="*/ 4096139 w 4096139"/>
                <a:gd name="connsiteY1" fmla="*/ 158621 h 3750907"/>
                <a:gd name="connsiteX2" fmla="*/ 1362270 w 4096139"/>
                <a:gd name="connsiteY2" fmla="*/ 0 h 3750907"/>
                <a:gd name="connsiteX3" fmla="*/ 1222311 w 4096139"/>
                <a:gd name="connsiteY3" fmla="*/ 317241 h 3750907"/>
                <a:gd name="connsiteX4" fmla="*/ 401217 w 4096139"/>
                <a:gd name="connsiteY4" fmla="*/ 699797 h 3750907"/>
                <a:gd name="connsiteX5" fmla="*/ 27991 w 4096139"/>
                <a:gd name="connsiteY5" fmla="*/ 653145 h 3750907"/>
                <a:gd name="connsiteX6" fmla="*/ 0 w 4096139"/>
                <a:gd name="connsiteY6" fmla="*/ 961053 h 3750907"/>
                <a:gd name="connsiteX7" fmla="*/ 671806 w 4096139"/>
                <a:gd name="connsiteY7" fmla="*/ 1546548 h 3750907"/>
                <a:gd name="connsiteX8" fmla="*/ 1660850 w 4096139"/>
                <a:gd name="connsiteY8" fmla="*/ 1705169 h 3750907"/>
                <a:gd name="connsiteX9" fmla="*/ 2593911 w 4096139"/>
                <a:gd name="connsiteY9" fmla="*/ 1334277 h 3750907"/>
                <a:gd name="connsiteX10" fmla="*/ 2864499 w 4096139"/>
                <a:gd name="connsiteY10" fmla="*/ 1278295 h 3750907"/>
                <a:gd name="connsiteX11" fmla="*/ 2808515 w 4096139"/>
                <a:gd name="connsiteY11" fmla="*/ 3489649 h 3750907"/>
                <a:gd name="connsiteX12" fmla="*/ 3060441 w 4096139"/>
                <a:gd name="connsiteY12" fmla="*/ 3750907 h 3750907"/>
                <a:gd name="connsiteX13" fmla="*/ 3620278 w 4096139"/>
                <a:gd name="connsiteY13" fmla="*/ 3116425 h 3750907"/>
                <a:gd name="connsiteX0" fmla="*/ 3909527 w 4096139"/>
                <a:gd name="connsiteY0" fmla="*/ 1315616 h 3750907"/>
                <a:gd name="connsiteX1" fmla="*/ 4096139 w 4096139"/>
                <a:gd name="connsiteY1" fmla="*/ 158621 h 3750907"/>
                <a:gd name="connsiteX2" fmla="*/ 1362270 w 4096139"/>
                <a:gd name="connsiteY2" fmla="*/ 0 h 3750907"/>
                <a:gd name="connsiteX3" fmla="*/ 1222311 w 4096139"/>
                <a:gd name="connsiteY3" fmla="*/ 317241 h 3750907"/>
                <a:gd name="connsiteX4" fmla="*/ 401217 w 4096139"/>
                <a:gd name="connsiteY4" fmla="*/ 699797 h 3750907"/>
                <a:gd name="connsiteX5" fmla="*/ 27991 w 4096139"/>
                <a:gd name="connsiteY5" fmla="*/ 653145 h 3750907"/>
                <a:gd name="connsiteX6" fmla="*/ 0 w 4096139"/>
                <a:gd name="connsiteY6" fmla="*/ 961053 h 3750907"/>
                <a:gd name="connsiteX7" fmla="*/ 671806 w 4096139"/>
                <a:gd name="connsiteY7" fmla="*/ 1546548 h 3750907"/>
                <a:gd name="connsiteX8" fmla="*/ 1660850 w 4096139"/>
                <a:gd name="connsiteY8" fmla="*/ 1705169 h 3750907"/>
                <a:gd name="connsiteX9" fmla="*/ 2593911 w 4096139"/>
                <a:gd name="connsiteY9" fmla="*/ 1334277 h 3750907"/>
                <a:gd name="connsiteX10" fmla="*/ 2864499 w 4096139"/>
                <a:gd name="connsiteY10" fmla="*/ 1278295 h 3750907"/>
                <a:gd name="connsiteX11" fmla="*/ 2808515 w 4096139"/>
                <a:gd name="connsiteY11" fmla="*/ 3489649 h 3750907"/>
                <a:gd name="connsiteX12" fmla="*/ 3060441 w 4096139"/>
                <a:gd name="connsiteY12" fmla="*/ 3750907 h 3750907"/>
                <a:gd name="connsiteX13" fmla="*/ 3909527 w 4096139"/>
                <a:gd name="connsiteY13" fmla="*/ 1315616 h 3750907"/>
                <a:gd name="connsiteX0" fmla="*/ 3909527 w 4096139"/>
                <a:gd name="connsiteY0" fmla="*/ 1315616 h 3489649"/>
                <a:gd name="connsiteX1" fmla="*/ 4096139 w 4096139"/>
                <a:gd name="connsiteY1" fmla="*/ 158621 h 3489649"/>
                <a:gd name="connsiteX2" fmla="*/ 1362270 w 4096139"/>
                <a:gd name="connsiteY2" fmla="*/ 0 h 3489649"/>
                <a:gd name="connsiteX3" fmla="*/ 1222311 w 4096139"/>
                <a:gd name="connsiteY3" fmla="*/ 317241 h 3489649"/>
                <a:gd name="connsiteX4" fmla="*/ 401217 w 4096139"/>
                <a:gd name="connsiteY4" fmla="*/ 699797 h 3489649"/>
                <a:gd name="connsiteX5" fmla="*/ 27991 w 4096139"/>
                <a:gd name="connsiteY5" fmla="*/ 653145 h 3489649"/>
                <a:gd name="connsiteX6" fmla="*/ 0 w 4096139"/>
                <a:gd name="connsiteY6" fmla="*/ 961053 h 3489649"/>
                <a:gd name="connsiteX7" fmla="*/ 671806 w 4096139"/>
                <a:gd name="connsiteY7" fmla="*/ 1546548 h 3489649"/>
                <a:gd name="connsiteX8" fmla="*/ 1660850 w 4096139"/>
                <a:gd name="connsiteY8" fmla="*/ 1705169 h 3489649"/>
                <a:gd name="connsiteX9" fmla="*/ 2593911 w 4096139"/>
                <a:gd name="connsiteY9" fmla="*/ 1334277 h 3489649"/>
                <a:gd name="connsiteX10" fmla="*/ 2864499 w 4096139"/>
                <a:gd name="connsiteY10" fmla="*/ 1278295 h 3489649"/>
                <a:gd name="connsiteX11" fmla="*/ 2808515 w 4096139"/>
                <a:gd name="connsiteY11" fmla="*/ 3489649 h 3489649"/>
                <a:gd name="connsiteX12" fmla="*/ 3415005 w 4096139"/>
                <a:gd name="connsiteY12" fmla="*/ 1343609 h 3489649"/>
                <a:gd name="connsiteX13" fmla="*/ 3909527 w 4096139"/>
                <a:gd name="connsiteY13" fmla="*/ 1315616 h 348964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15005 w 4096139"/>
                <a:gd name="connsiteY12" fmla="*/ 1343609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70989 w 4096139"/>
                <a:gd name="connsiteY12" fmla="*/ 1175658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92491 w 4096139"/>
                <a:gd name="connsiteY10" fmla="*/ 858417 h 1705169"/>
                <a:gd name="connsiteX11" fmla="*/ 3237723 w 4096139"/>
                <a:gd name="connsiteY11" fmla="*/ 1166327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92491 w 4096139"/>
                <a:gd name="connsiteY10" fmla="*/ 858417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892491 w 4096139"/>
                <a:gd name="connsiteY10" fmla="*/ 858417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407299 w 4096139"/>
                <a:gd name="connsiteY10" fmla="*/ 1408923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643813 w 4096139"/>
                <a:gd name="connsiteY3" fmla="*/ 37322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407299 w 4096139"/>
                <a:gd name="connsiteY10" fmla="*/ 1408923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43609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34278 w 4096139"/>
                <a:gd name="connsiteY2" fmla="*/ 83976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62270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62270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34484 w 4096139"/>
                <a:gd name="connsiteY7" fmla="*/ 1527888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18857 w 4105469"/>
                <a:gd name="connsiteY0" fmla="*/ 1278294 h 1667847"/>
                <a:gd name="connsiteX1" fmla="*/ 4105469 w 4105469"/>
                <a:gd name="connsiteY1" fmla="*/ 121299 h 1667847"/>
                <a:gd name="connsiteX2" fmla="*/ 1371600 w 4105469"/>
                <a:gd name="connsiteY2" fmla="*/ 27992 h 1667847"/>
                <a:gd name="connsiteX3" fmla="*/ 653143 w 4105469"/>
                <a:gd name="connsiteY3" fmla="*/ 0 h 1667847"/>
                <a:gd name="connsiteX4" fmla="*/ 410547 w 4105469"/>
                <a:gd name="connsiteY4" fmla="*/ 662475 h 1667847"/>
                <a:gd name="connsiteX5" fmla="*/ 37321 w 4105469"/>
                <a:gd name="connsiteY5" fmla="*/ 615823 h 1667847"/>
                <a:gd name="connsiteX6" fmla="*/ 0 w 4105469"/>
                <a:gd name="connsiteY6" fmla="*/ 951723 h 1667847"/>
                <a:gd name="connsiteX7" fmla="*/ 643814 w 4105469"/>
                <a:gd name="connsiteY7" fmla="*/ 1527888 h 1667847"/>
                <a:gd name="connsiteX8" fmla="*/ 1670180 w 4105469"/>
                <a:gd name="connsiteY8" fmla="*/ 1667847 h 1667847"/>
                <a:gd name="connsiteX9" fmla="*/ 2202024 w 4105469"/>
                <a:gd name="connsiteY9" fmla="*/ 1548882 h 1667847"/>
                <a:gd name="connsiteX10" fmla="*/ 2416629 w 4105469"/>
                <a:gd name="connsiteY10" fmla="*/ 1371601 h 1667847"/>
                <a:gd name="connsiteX11" fmla="*/ 2836506 w 4105469"/>
                <a:gd name="connsiteY11" fmla="*/ 1231642 h 1667847"/>
                <a:gd name="connsiteX12" fmla="*/ 3433665 w 4105469"/>
                <a:gd name="connsiteY12" fmla="*/ 1240972 h 1667847"/>
                <a:gd name="connsiteX13" fmla="*/ 3918857 w 4105469"/>
                <a:gd name="connsiteY13" fmla="*/ 1278294 h 166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05469" h="1667847">
                  <a:moveTo>
                    <a:pt x="3918857" y="1278294"/>
                  </a:moveTo>
                  <a:lnTo>
                    <a:pt x="4105469" y="121299"/>
                  </a:lnTo>
                  <a:lnTo>
                    <a:pt x="1371600" y="27992"/>
                  </a:lnTo>
                  <a:lnTo>
                    <a:pt x="653143" y="0"/>
                  </a:lnTo>
                  <a:lnTo>
                    <a:pt x="410547" y="662475"/>
                  </a:lnTo>
                  <a:lnTo>
                    <a:pt x="37321" y="615823"/>
                  </a:lnTo>
                  <a:lnTo>
                    <a:pt x="0" y="951723"/>
                  </a:lnTo>
                  <a:cubicBezTo>
                    <a:pt x="183503" y="1162439"/>
                    <a:pt x="460311" y="1317172"/>
                    <a:pt x="643814" y="1527888"/>
                  </a:cubicBezTo>
                  <a:cubicBezTo>
                    <a:pt x="762002" y="1692729"/>
                    <a:pt x="1551992" y="1503006"/>
                    <a:pt x="1670180" y="1667847"/>
                  </a:cubicBezTo>
                  <a:lnTo>
                    <a:pt x="2202024" y="1548882"/>
                  </a:lnTo>
                  <a:lnTo>
                    <a:pt x="2416629" y="1371601"/>
                  </a:lnTo>
                  <a:lnTo>
                    <a:pt x="2836506" y="1231642"/>
                  </a:lnTo>
                  <a:lnTo>
                    <a:pt x="3433665" y="1240972"/>
                  </a:lnTo>
                  <a:lnTo>
                    <a:pt x="3918857" y="1278294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886098CD-BECE-40AE-9388-EB0FDEA04608}"/>
                </a:ext>
              </a:extLst>
            </p:cNvPr>
            <p:cNvSpPr/>
            <p:nvPr/>
          </p:nvSpPr>
          <p:spPr>
            <a:xfrm>
              <a:off x="8761445" y="1285097"/>
              <a:ext cx="1660849" cy="2174033"/>
            </a:xfrm>
            <a:custGeom>
              <a:avLst/>
              <a:gdLst>
                <a:gd name="connsiteX0" fmla="*/ 0 w 1660849"/>
                <a:gd name="connsiteY0" fmla="*/ 18662 h 2174033"/>
                <a:gd name="connsiteX1" fmla="*/ 1194318 w 1660849"/>
                <a:gd name="connsiteY1" fmla="*/ 0 h 2174033"/>
                <a:gd name="connsiteX2" fmla="*/ 1660849 w 1660849"/>
                <a:gd name="connsiteY2" fmla="*/ 485192 h 2174033"/>
                <a:gd name="connsiteX3" fmla="*/ 895739 w 1660849"/>
                <a:gd name="connsiteY3" fmla="*/ 1847462 h 2174033"/>
                <a:gd name="connsiteX4" fmla="*/ 597159 w 1660849"/>
                <a:gd name="connsiteY4" fmla="*/ 2174033 h 2174033"/>
                <a:gd name="connsiteX5" fmla="*/ 317241 w 1660849"/>
                <a:gd name="connsiteY5" fmla="*/ 1408923 h 2174033"/>
                <a:gd name="connsiteX6" fmla="*/ 0 w 1660849"/>
                <a:gd name="connsiteY6" fmla="*/ 18662 h 217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0849" h="2174033">
                  <a:moveTo>
                    <a:pt x="0" y="18662"/>
                  </a:moveTo>
                  <a:lnTo>
                    <a:pt x="1194318" y="0"/>
                  </a:lnTo>
                  <a:lnTo>
                    <a:pt x="1660849" y="485192"/>
                  </a:lnTo>
                  <a:lnTo>
                    <a:pt x="895739" y="1847462"/>
                  </a:lnTo>
                  <a:lnTo>
                    <a:pt x="597159" y="2174033"/>
                  </a:lnTo>
                  <a:lnTo>
                    <a:pt x="317241" y="1408923"/>
                  </a:lnTo>
                  <a:lnTo>
                    <a:pt x="0" y="18662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9776A14D-4FD9-4339-8E5A-46AAF27AC99A}"/>
                </a:ext>
              </a:extLst>
            </p:cNvPr>
            <p:cNvSpPr/>
            <p:nvPr/>
          </p:nvSpPr>
          <p:spPr>
            <a:xfrm>
              <a:off x="9638522" y="1749451"/>
              <a:ext cx="1540307" cy="1383108"/>
            </a:xfrm>
            <a:custGeom>
              <a:avLst/>
              <a:gdLst>
                <a:gd name="connsiteX0" fmla="*/ 765111 w 1352939"/>
                <a:gd name="connsiteY0" fmla="*/ 0 h 1352939"/>
                <a:gd name="connsiteX1" fmla="*/ 0 w 1352939"/>
                <a:gd name="connsiteY1" fmla="*/ 1352939 h 1352939"/>
                <a:gd name="connsiteX2" fmla="*/ 1343609 w 1352939"/>
                <a:gd name="connsiteY2" fmla="*/ 1166326 h 1352939"/>
                <a:gd name="connsiteX3" fmla="*/ 1352939 w 1352939"/>
                <a:gd name="connsiteY3" fmla="*/ 167951 h 1352939"/>
                <a:gd name="connsiteX4" fmla="*/ 1045029 w 1352939"/>
                <a:gd name="connsiteY4" fmla="*/ 270588 h 1352939"/>
                <a:gd name="connsiteX5" fmla="*/ 765111 w 1352939"/>
                <a:gd name="connsiteY5" fmla="*/ 0 h 1352939"/>
                <a:gd name="connsiteX0" fmla="*/ 765111 w 1530221"/>
                <a:gd name="connsiteY0" fmla="*/ 0 h 1352939"/>
                <a:gd name="connsiteX1" fmla="*/ 0 w 1530221"/>
                <a:gd name="connsiteY1" fmla="*/ 1352939 h 1352939"/>
                <a:gd name="connsiteX2" fmla="*/ 1343609 w 1530221"/>
                <a:gd name="connsiteY2" fmla="*/ 1166326 h 1352939"/>
                <a:gd name="connsiteX3" fmla="*/ 1530221 w 1530221"/>
                <a:gd name="connsiteY3" fmla="*/ 830424 h 1352939"/>
                <a:gd name="connsiteX4" fmla="*/ 1352939 w 1530221"/>
                <a:gd name="connsiteY4" fmla="*/ 167951 h 1352939"/>
                <a:gd name="connsiteX5" fmla="*/ 1045029 w 1530221"/>
                <a:gd name="connsiteY5" fmla="*/ 270588 h 1352939"/>
                <a:gd name="connsiteX6" fmla="*/ 765111 w 1530221"/>
                <a:gd name="connsiteY6" fmla="*/ 0 h 1352939"/>
                <a:gd name="connsiteX0" fmla="*/ 765111 w 1540307"/>
                <a:gd name="connsiteY0" fmla="*/ 0 h 1352939"/>
                <a:gd name="connsiteX1" fmla="*/ 0 w 1540307"/>
                <a:gd name="connsiteY1" fmla="*/ 1352939 h 1352939"/>
                <a:gd name="connsiteX2" fmla="*/ 1343609 w 1540307"/>
                <a:gd name="connsiteY2" fmla="*/ 1166326 h 1352939"/>
                <a:gd name="connsiteX3" fmla="*/ 1530221 w 1540307"/>
                <a:gd name="connsiteY3" fmla="*/ 830424 h 1352939"/>
                <a:gd name="connsiteX4" fmla="*/ 1352939 w 1540307"/>
                <a:gd name="connsiteY4" fmla="*/ 167951 h 1352939"/>
                <a:gd name="connsiteX5" fmla="*/ 1045029 w 1540307"/>
                <a:gd name="connsiteY5" fmla="*/ 270588 h 1352939"/>
                <a:gd name="connsiteX6" fmla="*/ 765111 w 1540307"/>
                <a:gd name="connsiteY6" fmla="*/ 0 h 1352939"/>
                <a:gd name="connsiteX0" fmla="*/ 765111 w 1540307"/>
                <a:gd name="connsiteY0" fmla="*/ 11352 h 1364291"/>
                <a:gd name="connsiteX1" fmla="*/ 0 w 1540307"/>
                <a:gd name="connsiteY1" fmla="*/ 1364291 h 1364291"/>
                <a:gd name="connsiteX2" fmla="*/ 1343609 w 1540307"/>
                <a:gd name="connsiteY2" fmla="*/ 1177678 h 1364291"/>
                <a:gd name="connsiteX3" fmla="*/ 1530221 w 1540307"/>
                <a:gd name="connsiteY3" fmla="*/ 841776 h 1364291"/>
                <a:gd name="connsiteX4" fmla="*/ 1352939 w 1540307"/>
                <a:gd name="connsiteY4" fmla="*/ 179303 h 1364291"/>
                <a:gd name="connsiteX5" fmla="*/ 1067889 w 1540307"/>
                <a:gd name="connsiteY5" fmla="*/ 0 h 1364291"/>
                <a:gd name="connsiteX6" fmla="*/ 765111 w 1540307"/>
                <a:gd name="connsiteY6" fmla="*/ 11352 h 1364291"/>
                <a:gd name="connsiteX0" fmla="*/ 765111 w 1540307"/>
                <a:gd name="connsiteY0" fmla="*/ 30169 h 1383108"/>
                <a:gd name="connsiteX1" fmla="*/ 0 w 1540307"/>
                <a:gd name="connsiteY1" fmla="*/ 1383108 h 1383108"/>
                <a:gd name="connsiteX2" fmla="*/ 1343609 w 1540307"/>
                <a:gd name="connsiteY2" fmla="*/ 1196495 h 1383108"/>
                <a:gd name="connsiteX3" fmla="*/ 1530221 w 1540307"/>
                <a:gd name="connsiteY3" fmla="*/ 860593 h 1383108"/>
                <a:gd name="connsiteX4" fmla="*/ 1322459 w 1540307"/>
                <a:gd name="connsiteY4" fmla="*/ 0 h 1383108"/>
                <a:gd name="connsiteX5" fmla="*/ 1067889 w 1540307"/>
                <a:gd name="connsiteY5" fmla="*/ 18817 h 1383108"/>
                <a:gd name="connsiteX6" fmla="*/ 765111 w 1540307"/>
                <a:gd name="connsiteY6" fmla="*/ 30169 h 138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0307" h="1383108">
                  <a:moveTo>
                    <a:pt x="765111" y="30169"/>
                  </a:moveTo>
                  <a:lnTo>
                    <a:pt x="0" y="1383108"/>
                  </a:lnTo>
                  <a:lnTo>
                    <a:pt x="1343609" y="1196495"/>
                  </a:lnTo>
                  <a:cubicBezTo>
                    <a:pt x="1346719" y="1068977"/>
                    <a:pt x="1592425" y="1212045"/>
                    <a:pt x="1530221" y="860593"/>
                  </a:cubicBezTo>
                  <a:lnTo>
                    <a:pt x="1322459" y="0"/>
                  </a:lnTo>
                  <a:lnTo>
                    <a:pt x="1067889" y="18817"/>
                  </a:lnTo>
                  <a:lnTo>
                    <a:pt x="765111" y="3016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063F4302-ADDB-466B-895D-B661E06E5E3F}"/>
                </a:ext>
              </a:extLst>
            </p:cNvPr>
            <p:cNvSpPr/>
            <p:nvPr/>
          </p:nvSpPr>
          <p:spPr>
            <a:xfrm>
              <a:off x="2593910" y="2722012"/>
              <a:ext cx="2099388" cy="1903445"/>
            </a:xfrm>
            <a:custGeom>
              <a:avLst/>
              <a:gdLst>
                <a:gd name="connsiteX0" fmla="*/ 317241 w 2099388"/>
                <a:gd name="connsiteY0" fmla="*/ 0 h 1903445"/>
                <a:gd name="connsiteX1" fmla="*/ 419878 w 2099388"/>
                <a:gd name="connsiteY1" fmla="*/ 102636 h 1903445"/>
                <a:gd name="connsiteX2" fmla="*/ 1184988 w 2099388"/>
                <a:gd name="connsiteY2" fmla="*/ 74645 h 1903445"/>
                <a:gd name="connsiteX3" fmla="*/ 1380931 w 2099388"/>
                <a:gd name="connsiteY3" fmla="*/ 158620 h 1903445"/>
                <a:gd name="connsiteX4" fmla="*/ 1847461 w 2099388"/>
                <a:gd name="connsiteY4" fmla="*/ 74645 h 1903445"/>
                <a:gd name="connsiteX5" fmla="*/ 1847461 w 2099388"/>
                <a:gd name="connsiteY5" fmla="*/ 531845 h 1903445"/>
                <a:gd name="connsiteX6" fmla="*/ 1763486 w 2099388"/>
                <a:gd name="connsiteY6" fmla="*/ 765110 h 1903445"/>
                <a:gd name="connsiteX7" fmla="*/ 2099388 w 2099388"/>
                <a:gd name="connsiteY7" fmla="*/ 1539551 h 1903445"/>
                <a:gd name="connsiteX8" fmla="*/ 793102 w 2099388"/>
                <a:gd name="connsiteY8" fmla="*/ 1903445 h 1903445"/>
                <a:gd name="connsiteX9" fmla="*/ 681135 w 2099388"/>
                <a:gd name="connsiteY9" fmla="*/ 1399592 h 1903445"/>
                <a:gd name="connsiteX10" fmla="*/ 0 w 2099388"/>
                <a:gd name="connsiteY10" fmla="*/ 970383 h 1903445"/>
                <a:gd name="connsiteX11" fmla="*/ 317241 w 2099388"/>
                <a:gd name="connsiteY11" fmla="*/ 0 h 190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9388" h="1903445">
                  <a:moveTo>
                    <a:pt x="317241" y="0"/>
                  </a:moveTo>
                  <a:lnTo>
                    <a:pt x="419878" y="102636"/>
                  </a:lnTo>
                  <a:lnTo>
                    <a:pt x="1184988" y="74645"/>
                  </a:lnTo>
                  <a:lnTo>
                    <a:pt x="1380931" y="158620"/>
                  </a:lnTo>
                  <a:lnTo>
                    <a:pt x="1847461" y="74645"/>
                  </a:lnTo>
                  <a:lnTo>
                    <a:pt x="1847461" y="531845"/>
                  </a:lnTo>
                  <a:lnTo>
                    <a:pt x="1763486" y="765110"/>
                  </a:lnTo>
                  <a:lnTo>
                    <a:pt x="2099388" y="1539551"/>
                  </a:lnTo>
                  <a:lnTo>
                    <a:pt x="793102" y="1903445"/>
                  </a:lnTo>
                  <a:lnTo>
                    <a:pt x="681135" y="1399592"/>
                  </a:lnTo>
                  <a:lnTo>
                    <a:pt x="0" y="970383"/>
                  </a:lnTo>
                  <a:lnTo>
                    <a:pt x="317241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5D98FB9D-399C-462C-B29E-E8BC1F842E41}"/>
                </a:ext>
              </a:extLst>
            </p:cNvPr>
            <p:cNvSpPr/>
            <p:nvPr/>
          </p:nvSpPr>
          <p:spPr>
            <a:xfrm>
              <a:off x="5243412" y="3762375"/>
              <a:ext cx="1772816" cy="914400"/>
            </a:xfrm>
            <a:custGeom>
              <a:avLst/>
              <a:gdLst>
                <a:gd name="connsiteX0" fmla="*/ 0 w 1772816"/>
                <a:gd name="connsiteY0" fmla="*/ 335902 h 914400"/>
                <a:gd name="connsiteX1" fmla="*/ 494522 w 1772816"/>
                <a:gd name="connsiteY1" fmla="*/ 914400 h 914400"/>
                <a:gd name="connsiteX2" fmla="*/ 1688841 w 1772816"/>
                <a:gd name="connsiteY2" fmla="*/ 849085 h 914400"/>
                <a:gd name="connsiteX3" fmla="*/ 1772816 w 1772816"/>
                <a:gd name="connsiteY3" fmla="*/ 0 h 914400"/>
                <a:gd name="connsiteX4" fmla="*/ 606490 w 1772816"/>
                <a:gd name="connsiteY4" fmla="*/ 130628 h 914400"/>
                <a:gd name="connsiteX5" fmla="*/ 0 w 1772816"/>
                <a:gd name="connsiteY5" fmla="*/ 33590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2816" h="914400">
                  <a:moveTo>
                    <a:pt x="0" y="335902"/>
                  </a:moveTo>
                  <a:lnTo>
                    <a:pt x="494522" y="914400"/>
                  </a:lnTo>
                  <a:lnTo>
                    <a:pt x="1688841" y="849085"/>
                  </a:lnTo>
                  <a:lnTo>
                    <a:pt x="1772816" y="0"/>
                  </a:lnTo>
                  <a:lnTo>
                    <a:pt x="606490" y="130628"/>
                  </a:lnTo>
                  <a:lnTo>
                    <a:pt x="0" y="335902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E0E2CA15-91BB-4ADD-B0AF-C076603C1719}"/>
                </a:ext>
              </a:extLst>
            </p:cNvPr>
            <p:cNvSpPr txBox="1"/>
            <p:nvPr/>
          </p:nvSpPr>
          <p:spPr>
            <a:xfrm>
              <a:off x="5906569" y="4056003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통신실</a:t>
              </a:r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D040358E-E86E-4D98-8603-24370137010A}"/>
                </a:ext>
              </a:extLst>
            </p:cNvPr>
            <p:cNvSpPr/>
            <p:nvPr/>
          </p:nvSpPr>
          <p:spPr>
            <a:xfrm>
              <a:off x="4366727" y="2470085"/>
              <a:ext cx="1819469" cy="989045"/>
            </a:xfrm>
            <a:custGeom>
              <a:avLst/>
              <a:gdLst>
                <a:gd name="connsiteX0" fmla="*/ 1819469 w 1819469"/>
                <a:gd name="connsiteY0" fmla="*/ 37323 h 989045"/>
                <a:gd name="connsiteX1" fmla="*/ 783771 w 1819469"/>
                <a:gd name="connsiteY1" fmla="*/ 0 h 989045"/>
                <a:gd name="connsiteX2" fmla="*/ 298579 w 1819469"/>
                <a:gd name="connsiteY2" fmla="*/ 121298 h 989045"/>
                <a:gd name="connsiteX3" fmla="*/ 102636 w 1819469"/>
                <a:gd name="connsiteY3" fmla="*/ 410547 h 989045"/>
                <a:gd name="connsiteX4" fmla="*/ 74644 w 1819469"/>
                <a:gd name="connsiteY4" fmla="*/ 737119 h 989045"/>
                <a:gd name="connsiteX5" fmla="*/ 0 w 1819469"/>
                <a:gd name="connsiteY5" fmla="*/ 989045 h 98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9469" h="989045">
                  <a:moveTo>
                    <a:pt x="1819469" y="37323"/>
                  </a:moveTo>
                  <a:lnTo>
                    <a:pt x="783771" y="0"/>
                  </a:lnTo>
                  <a:lnTo>
                    <a:pt x="298579" y="121298"/>
                  </a:lnTo>
                  <a:lnTo>
                    <a:pt x="102636" y="410547"/>
                  </a:lnTo>
                  <a:lnTo>
                    <a:pt x="74644" y="737119"/>
                  </a:lnTo>
                  <a:lnTo>
                    <a:pt x="0" y="98904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자유형: 도형 295">
              <a:extLst>
                <a:ext uri="{FF2B5EF4-FFF2-40B4-BE49-F238E27FC236}">
                  <a16:creationId xmlns:a16="http://schemas.microsoft.com/office/drawing/2014/main" id="{588ADFF1-89A4-49C0-9596-191001DF1DB2}"/>
                </a:ext>
              </a:extLst>
            </p:cNvPr>
            <p:cNvSpPr/>
            <p:nvPr/>
          </p:nvSpPr>
          <p:spPr>
            <a:xfrm>
              <a:off x="4506686" y="2460755"/>
              <a:ext cx="2603241" cy="1772816"/>
            </a:xfrm>
            <a:custGeom>
              <a:avLst/>
              <a:gdLst>
                <a:gd name="connsiteX0" fmla="*/ 2164702 w 2603241"/>
                <a:gd name="connsiteY0" fmla="*/ 0 h 1772816"/>
                <a:gd name="connsiteX1" fmla="*/ 2603241 w 2603241"/>
                <a:gd name="connsiteY1" fmla="*/ 139959 h 1772816"/>
                <a:gd name="connsiteX2" fmla="*/ 2453951 w 2603241"/>
                <a:gd name="connsiteY2" fmla="*/ 746449 h 1772816"/>
                <a:gd name="connsiteX3" fmla="*/ 2491273 w 2603241"/>
                <a:gd name="connsiteY3" fmla="*/ 1315616 h 1772816"/>
                <a:gd name="connsiteX4" fmla="*/ 1408922 w 2603241"/>
                <a:gd name="connsiteY4" fmla="*/ 1427583 h 1772816"/>
                <a:gd name="connsiteX5" fmla="*/ 186612 w 2603241"/>
                <a:gd name="connsiteY5" fmla="*/ 1772816 h 1772816"/>
                <a:gd name="connsiteX6" fmla="*/ 0 w 2603241"/>
                <a:gd name="connsiteY6" fmla="*/ 1380930 h 177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241" h="1772816">
                  <a:moveTo>
                    <a:pt x="2164702" y="0"/>
                  </a:moveTo>
                  <a:lnTo>
                    <a:pt x="2603241" y="139959"/>
                  </a:lnTo>
                  <a:lnTo>
                    <a:pt x="2453951" y="746449"/>
                  </a:lnTo>
                  <a:lnTo>
                    <a:pt x="2491273" y="1315616"/>
                  </a:lnTo>
                  <a:lnTo>
                    <a:pt x="1408922" y="1427583"/>
                  </a:lnTo>
                  <a:lnTo>
                    <a:pt x="186612" y="1772816"/>
                  </a:lnTo>
                  <a:lnTo>
                    <a:pt x="0" y="138093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3BAED425-8883-4197-8A08-F92B9B23A63C}"/>
                </a:ext>
              </a:extLst>
            </p:cNvPr>
            <p:cNvSpPr/>
            <p:nvPr/>
          </p:nvSpPr>
          <p:spPr>
            <a:xfrm>
              <a:off x="5281127" y="3795032"/>
              <a:ext cx="1735493" cy="839755"/>
            </a:xfrm>
            <a:custGeom>
              <a:avLst/>
              <a:gdLst>
                <a:gd name="connsiteX0" fmla="*/ 0 w 1735493"/>
                <a:gd name="connsiteY0" fmla="*/ 317241 h 839755"/>
                <a:gd name="connsiteX1" fmla="*/ 625151 w 1735493"/>
                <a:gd name="connsiteY1" fmla="*/ 102637 h 839755"/>
                <a:gd name="connsiteX2" fmla="*/ 1735493 w 1735493"/>
                <a:gd name="connsiteY2" fmla="*/ 0 h 839755"/>
                <a:gd name="connsiteX3" fmla="*/ 1660849 w 1735493"/>
                <a:gd name="connsiteY3" fmla="*/ 830425 h 839755"/>
                <a:gd name="connsiteX4" fmla="*/ 1287624 w 1735493"/>
                <a:gd name="connsiteY4" fmla="*/ 839755 h 839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493" h="839755">
                  <a:moveTo>
                    <a:pt x="0" y="317241"/>
                  </a:moveTo>
                  <a:lnTo>
                    <a:pt x="625151" y="102637"/>
                  </a:lnTo>
                  <a:lnTo>
                    <a:pt x="1735493" y="0"/>
                  </a:lnTo>
                  <a:lnTo>
                    <a:pt x="1660849" y="830425"/>
                  </a:lnTo>
                  <a:lnTo>
                    <a:pt x="1287624" y="83975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C4415310-05EB-467C-AD96-9263E22FDB1F}"/>
                </a:ext>
              </a:extLst>
            </p:cNvPr>
            <p:cNvSpPr/>
            <p:nvPr/>
          </p:nvSpPr>
          <p:spPr>
            <a:xfrm>
              <a:off x="5262465" y="4112273"/>
              <a:ext cx="886408" cy="587829"/>
            </a:xfrm>
            <a:custGeom>
              <a:avLst/>
              <a:gdLst>
                <a:gd name="connsiteX0" fmla="*/ 0 w 886408"/>
                <a:gd name="connsiteY0" fmla="*/ 0 h 587829"/>
                <a:gd name="connsiteX1" fmla="*/ 466531 w 886408"/>
                <a:gd name="connsiteY1" fmla="*/ 587829 h 587829"/>
                <a:gd name="connsiteX2" fmla="*/ 886408 w 886408"/>
                <a:gd name="connsiteY2" fmla="*/ 541175 h 58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408" h="587829">
                  <a:moveTo>
                    <a:pt x="0" y="0"/>
                  </a:moveTo>
                  <a:lnTo>
                    <a:pt x="466531" y="587829"/>
                  </a:lnTo>
                  <a:lnTo>
                    <a:pt x="886408" y="54117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903BF92C-173A-403B-A9DB-7C6163C21798}"/>
                </a:ext>
              </a:extLst>
            </p:cNvPr>
            <p:cNvSpPr/>
            <p:nvPr/>
          </p:nvSpPr>
          <p:spPr>
            <a:xfrm>
              <a:off x="3396343" y="4504159"/>
              <a:ext cx="447869" cy="802432"/>
            </a:xfrm>
            <a:custGeom>
              <a:avLst/>
              <a:gdLst>
                <a:gd name="connsiteX0" fmla="*/ 149290 w 447869"/>
                <a:gd name="connsiteY0" fmla="*/ 802432 h 802432"/>
                <a:gd name="connsiteX1" fmla="*/ 0 w 447869"/>
                <a:gd name="connsiteY1" fmla="*/ 102636 h 802432"/>
                <a:gd name="connsiteX2" fmla="*/ 447869 w 447869"/>
                <a:gd name="connsiteY2" fmla="*/ 0 h 8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869" h="802432">
                  <a:moveTo>
                    <a:pt x="149290" y="802432"/>
                  </a:moveTo>
                  <a:lnTo>
                    <a:pt x="0" y="102636"/>
                  </a:lnTo>
                  <a:lnTo>
                    <a:pt x="447869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09CB4BC2-F340-4509-85AD-54004FD2116F}"/>
                </a:ext>
              </a:extLst>
            </p:cNvPr>
            <p:cNvSpPr/>
            <p:nvPr/>
          </p:nvSpPr>
          <p:spPr>
            <a:xfrm>
              <a:off x="4264090" y="4261563"/>
              <a:ext cx="419877" cy="139959"/>
            </a:xfrm>
            <a:custGeom>
              <a:avLst/>
              <a:gdLst>
                <a:gd name="connsiteX0" fmla="*/ 0 w 419877"/>
                <a:gd name="connsiteY0" fmla="*/ 139959 h 139959"/>
                <a:gd name="connsiteX1" fmla="*/ 419877 w 419877"/>
                <a:gd name="connsiteY1" fmla="*/ 0 h 13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77" h="139959">
                  <a:moveTo>
                    <a:pt x="0" y="139959"/>
                  </a:moveTo>
                  <a:lnTo>
                    <a:pt x="419877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6E8C3ED9-78F9-4F2A-B1D2-3B35F31E4F96}"/>
                </a:ext>
              </a:extLst>
            </p:cNvPr>
            <p:cNvSpPr/>
            <p:nvPr/>
          </p:nvSpPr>
          <p:spPr>
            <a:xfrm>
              <a:off x="3610947" y="5446551"/>
              <a:ext cx="4945224" cy="1231640"/>
            </a:xfrm>
            <a:custGeom>
              <a:avLst/>
              <a:gdLst>
                <a:gd name="connsiteX0" fmla="*/ 0 w 4945224"/>
                <a:gd name="connsiteY0" fmla="*/ 242595 h 1231640"/>
                <a:gd name="connsiteX1" fmla="*/ 111967 w 4945224"/>
                <a:gd name="connsiteY1" fmla="*/ 615820 h 1231640"/>
                <a:gd name="connsiteX2" fmla="*/ 391886 w 4945224"/>
                <a:gd name="connsiteY2" fmla="*/ 1082351 h 1231640"/>
                <a:gd name="connsiteX3" fmla="*/ 1343608 w 4945224"/>
                <a:gd name="connsiteY3" fmla="*/ 1110342 h 1231640"/>
                <a:gd name="connsiteX4" fmla="*/ 2127380 w 4945224"/>
                <a:gd name="connsiteY4" fmla="*/ 951722 h 1231640"/>
                <a:gd name="connsiteX5" fmla="*/ 3069771 w 4945224"/>
                <a:gd name="connsiteY5" fmla="*/ 1231640 h 1231640"/>
                <a:gd name="connsiteX6" fmla="*/ 3993502 w 4945224"/>
                <a:gd name="connsiteY6" fmla="*/ 1194318 h 1231640"/>
                <a:gd name="connsiteX7" fmla="*/ 4917233 w 4945224"/>
                <a:gd name="connsiteY7" fmla="*/ 270587 h 1231640"/>
                <a:gd name="connsiteX8" fmla="*/ 4945224 w 4945224"/>
                <a:gd name="connsiteY8" fmla="*/ 0 h 123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5224" h="1231640">
                  <a:moveTo>
                    <a:pt x="0" y="242595"/>
                  </a:moveTo>
                  <a:lnTo>
                    <a:pt x="111967" y="615820"/>
                  </a:lnTo>
                  <a:lnTo>
                    <a:pt x="391886" y="1082351"/>
                  </a:lnTo>
                  <a:lnTo>
                    <a:pt x="1343608" y="1110342"/>
                  </a:lnTo>
                  <a:lnTo>
                    <a:pt x="2127380" y="951722"/>
                  </a:lnTo>
                  <a:lnTo>
                    <a:pt x="3069771" y="1231640"/>
                  </a:lnTo>
                  <a:lnTo>
                    <a:pt x="3993502" y="1194318"/>
                  </a:lnTo>
                  <a:lnTo>
                    <a:pt x="4917233" y="270587"/>
                  </a:lnTo>
                  <a:lnTo>
                    <a:pt x="4945224" y="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42114B9D-F8C5-4208-B83D-D0D4A83F7127}"/>
                </a:ext>
              </a:extLst>
            </p:cNvPr>
            <p:cNvSpPr/>
            <p:nvPr/>
          </p:nvSpPr>
          <p:spPr>
            <a:xfrm>
              <a:off x="7744408" y="3729718"/>
              <a:ext cx="1194319" cy="1334277"/>
            </a:xfrm>
            <a:custGeom>
              <a:avLst/>
              <a:gdLst>
                <a:gd name="connsiteX0" fmla="*/ 0 w 1194319"/>
                <a:gd name="connsiteY0" fmla="*/ 9330 h 1334277"/>
                <a:gd name="connsiteX1" fmla="*/ 130629 w 1194319"/>
                <a:gd name="connsiteY1" fmla="*/ 0 h 1334277"/>
                <a:gd name="connsiteX2" fmla="*/ 1194319 w 1194319"/>
                <a:gd name="connsiteY2" fmla="*/ 438539 h 1334277"/>
                <a:gd name="connsiteX3" fmla="*/ 942392 w 1194319"/>
                <a:gd name="connsiteY3" fmla="*/ 1334277 h 133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4319" h="1334277">
                  <a:moveTo>
                    <a:pt x="0" y="9330"/>
                  </a:moveTo>
                  <a:lnTo>
                    <a:pt x="130629" y="0"/>
                  </a:lnTo>
                  <a:lnTo>
                    <a:pt x="1194319" y="438539"/>
                  </a:lnTo>
                  <a:lnTo>
                    <a:pt x="942392" y="1334277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D602E2B0-0EEC-4A38-ACCC-436868610B1E}"/>
                </a:ext>
              </a:extLst>
            </p:cNvPr>
            <p:cNvSpPr/>
            <p:nvPr/>
          </p:nvSpPr>
          <p:spPr>
            <a:xfrm>
              <a:off x="7016620" y="3767040"/>
              <a:ext cx="391886" cy="9331"/>
            </a:xfrm>
            <a:custGeom>
              <a:avLst/>
              <a:gdLst>
                <a:gd name="connsiteX0" fmla="*/ 0 w 391886"/>
                <a:gd name="connsiteY0" fmla="*/ 9331 h 9331"/>
                <a:gd name="connsiteX1" fmla="*/ 391886 w 391886"/>
                <a:gd name="connsiteY1" fmla="*/ 0 h 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1886" h="9331">
                  <a:moveTo>
                    <a:pt x="0" y="9331"/>
                  </a:moveTo>
                  <a:lnTo>
                    <a:pt x="391886" y="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202DDD0D-D4D2-4670-B0A5-5EBA31252487}"/>
                </a:ext>
              </a:extLst>
            </p:cNvPr>
            <p:cNvSpPr/>
            <p:nvPr/>
          </p:nvSpPr>
          <p:spPr>
            <a:xfrm>
              <a:off x="9647853" y="2516738"/>
              <a:ext cx="475861" cy="625151"/>
            </a:xfrm>
            <a:custGeom>
              <a:avLst/>
              <a:gdLst>
                <a:gd name="connsiteX0" fmla="*/ 307910 w 475861"/>
                <a:gd name="connsiteY0" fmla="*/ 0 h 625151"/>
                <a:gd name="connsiteX1" fmla="*/ 0 w 475861"/>
                <a:gd name="connsiteY1" fmla="*/ 625151 h 625151"/>
                <a:gd name="connsiteX2" fmla="*/ 475861 w 475861"/>
                <a:gd name="connsiteY2" fmla="*/ 550506 h 62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861" h="625151">
                  <a:moveTo>
                    <a:pt x="307910" y="0"/>
                  </a:moveTo>
                  <a:lnTo>
                    <a:pt x="0" y="625151"/>
                  </a:lnTo>
                  <a:lnTo>
                    <a:pt x="475861" y="550506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자유형: 도형 304">
              <a:extLst>
                <a:ext uri="{FF2B5EF4-FFF2-40B4-BE49-F238E27FC236}">
                  <a16:creationId xmlns:a16="http://schemas.microsoft.com/office/drawing/2014/main" id="{5150788F-A8E8-4216-9A68-4138ADDCDC5E}"/>
                </a:ext>
              </a:extLst>
            </p:cNvPr>
            <p:cNvSpPr/>
            <p:nvPr/>
          </p:nvSpPr>
          <p:spPr>
            <a:xfrm>
              <a:off x="10189029" y="1760647"/>
              <a:ext cx="998375" cy="1231951"/>
            </a:xfrm>
            <a:custGeom>
              <a:avLst/>
              <a:gdLst>
                <a:gd name="connsiteX0" fmla="*/ 363893 w 998375"/>
                <a:gd name="connsiteY0" fmla="*/ 1222310 h 1222310"/>
                <a:gd name="connsiteX1" fmla="*/ 858416 w 998375"/>
                <a:gd name="connsiteY1" fmla="*/ 1156996 h 1222310"/>
                <a:gd name="connsiteX2" fmla="*/ 989044 w 998375"/>
                <a:gd name="connsiteY2" fmla="*/ 989045 h 1222310"/>
                <a:gd name="connsiteX3" fmla="*/ 998375 w 998375"/>
                <a:gd name="connsiteY3" fmla="*/ 886408 h 1222310"/>
                <a:gd name="connsiteX4" fmla="*/ 774440 w 998375"/>
                <a:gd name="connsiteY4" fmla="*/ 167951 h 1222310"/>
                <a:gd name="connsiteX5" fmla="*/ 485191 w 998375"/>
                <a:gd name="connsiteY5" fmla="*/ 279919 h 1222310"/>
                <a:gd name="connsiteX6" fmla="*/ 214604 w 998375"/>
                <a:gd name="connsiteY6" fmla="*/ 0 h 1222310"/>
                <a:gd name="connsiteX7" fmla="*/ 0 w 998375"/>
                <a:gd name="connsiteY7" fmla="*/ 354564 h 1222310"/>
                <a:gd name="connsiteX0" fmla="*/ 363893 w 998375"/>
                <a:gd name="connsiteY0" fmla="*/ 1231951 h 1231951"/>
                <a:gd name="connsiteX1" fmla="*/ 858416 w 998375"/>
                <a:gd name="connsiteY1" fmla="*/ 1166637 h 1231951"/>
                <a:gd name="connsiteX2" fmla="*/ 989044 w 998375"/>
                <a:gd name="connsiteY2" fmla="*/ 998686 h 1231951"/>
                <a:gd name="connsiteX3" fmla="*/ 998375 w 998375"/>
                <a:gd name="connsiteY3" fmla="*/ 896049 h 1231951"/>
                <a:gd name="connsiteX4" fmla="*/ 774440 w 998375"/>
                <a:gd name="connsiteY4" fmla="*/ 177592 h 1231951"/>
                <a:gd name="connsiteX5" fmla="*/ 500431 w 998375"/>
                <a:gd name="connsiteY5" fmla="*/ 0 h 1231951"/>
                <a:gd name="connsiteX6" fmla="*/ 214604 w 998375"/>
                <a:gd name="connsiteY6" fmla="*/ 9641 h 1231951"/>
                <a:gd name="connsiteX7" fmla="*/ 0 w 998375"/>
                <a:gd name="connsiteY7" fmla="*/ 364205 h 1231951"/>
                <a:gd name="connsiteX0" fmla="*/ 363893 w 998375"/>
                <a:gd name="connsiteY0" fmla="*/ 1231951 h 1231951"/>
                <a:gd name="connsiteX1" fmla="*/ 858416 w 998375"/>
                <a:gd name="connsiteY1" fmla="*/ 1166637 h 1231951"/>
                <a:gd name="connsiteX2" fmla="*/ 989044 w 998375"/>
                <a:gd name="connsiteY2" fmla="*/ 998686 h 1231951"/>
                <a:gd name="connsiteX3" fmla="*/ 998375 w 998375"/>
                <a:gd name="connsiteY3" fmla="*/ 896049 h 1231951"/>
                <a:gd name="connsiteX4" fmla="*/ 766820 w 998375"/>
                <a:gd name="connsiteY4" fmla="*/ 9952 h 1231951"/>
                <a:gd name="connsiteX5" fmla="*/ 500431 w 998375"/>
                <a:gd name="connsiteY5" fmla="*/ 0 h 1231951"/>
                <a:gd name="connsiteX6" fmla="*/ 214604 w 998375"/>
                <a:gd name="connsiteY6" fmla="*/ 9641 h 1231951"/>
                <a:gd name="connsiteX7" fmla="*/ 0 w 998375"/>
                <a:gd name="connsiteY7" fmla="*/ 364205 h 123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8375" h="1231951">
                  <a:moveTo>
                    <a:pt x="363893" y="1231951"/>
                  </a:moveTo>
                  <a:lnTo>
                    <a:pt x="858416" y="1166637"/>
                  </a:lnTo>
                  <a:lnTo>
                    <a:pt x="989044" y="998686"/>
                  </a:lnTo>
                  <a:lnTo>
                    <a:pt x="998375" y="896049"/>
                  </a:lnTo>
                  <a:lnTo>
                    <a:pt x="766820" y="9952"/>
                  </a:lnTo>
                  <a:lnTo>
                    <a:pt x="500431" y="0"/>
                  </a:lnTo>
                  <a:lnTo>
                    <a:pt x="214604" y="9641"/>
                  </a:lnTo>
                  <a:lnTo>
                    <a:pt x="0" y="364205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자유형: 도형 305">
              <a:extLst>
                <a:ext uri="{FF2B5EF4-FFF2-40B4-BE49-F238E27FC236}">
                  <a16:creationId xmlns:a16="http://schemas.microsoft.com/office/drawing/2014/main" id="{CE7DD502-77A9-47AE-9737-16F6E969E1B9}"/>
                </a:ext>
              </a:extLst>
            </p:cNvPr>
            <p:cNvSpPr/>
            <p:nvPr/>
          </p:nvSpPr>
          <p:spPr>
            <a:xfrm>
              <a:off x="9265298" y="3132559"/>
              <a:ext cx="363894" cy="335902"/>
            </a:xfrm>
            <a:custGeom>
              <a:avLst/>
              <a:gdLst>
                <a:gd name="connsiteX0" fmla="*/ 363894 w 363894"/>
                <a:gd name="connsiteY0" fmla="*/ 0 h 335902"/>
                <a:gd name="connsiteX1" fmla="*/ 121298 w 363894"/>
                <a:gd name="connsiteY1" fmla="*/ 335902 h 335902"/>
                <a:gd name="connsiteX2" fmla="*/ 0 w 363894"/>
                <a:gd name="connsiteY2" fmla="*/ 65314 h 33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894" h="335902">
                  <a:moveTo>
                    <a:pt x="363894" y="0"/>
                  </a:moveTo>
                  <a:lnTo>
                    <a:pt x="121298" y="335902"/>
                  </a:lnTo>
                  <a:lnTo>
                    <a:pt x="0" y="65314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7" name="직선 연결선 306">
              <a:extLst>
                <a:ext uri="{FF2B5EF4-FFF2-40B4-BE49-F238E27FC236}">
                  <a16:creationId xmlns:a16="http://schemas.microsoft.com/office/drawing/2014/main" id="{D486E7C0-73C3-4336-9F5B-9A1F50C5078C}"/>
                </a:ext>
              </a:extLst>
            </p:cNvPr>
            <p:cNvCxnSpPr>
              <a:cxnSpLocks/>
            </p:cNvCxnSpPr>
            <p:nvPr/>
          </p:nvCxnSpPr>
          <p:spPr>
            <a:xfrm>
              <a:off x="9022702" y="2456089"/>
              <a:ext cx="111968" cy="396551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EDBB2785-6EE2-43D7-999E-E51E1DDB81CA}"/>
                </a:ext>
              </a:extLst>
            </p:cNvPr>
            <p:cNvSpPr/>
            <p:nvPr/>
          </p:nvSpPr>
          <p:spPr>
            <a:xfrm>
              <a:off x="8752114" y="1285097"/>
              <a:ext cx="1623527" cy="746449"/>
            </a:xfrm>
            <a:custGeom>
              <a:avLst/>
              <a:gdLst>
                <a:gd name="connsiteX0" fmla="*/ 158621 w 1623527"/>
                <a:gd name="connsiteY0" fmla="*/ 746449 h 746449"/>
                <a:gd name="connsiteX1" fmla="*/ 0 w 1623527"/>
                <a:gd name="connsiteY1" fmla="*/ 9331 h 746449"/>
                <a:gd name="connsiteX2" fmla="*/ 1212980 w 1623527"/>
                <a:gd name="connsiteY2" fmla="*/ 0 h 746449"/>
                <a:gd name="connsiteX3" fmla="*/ 1623527 w 1623527"/>
                <a:gd name="connsiteY3" fmla="*/ 429209 h 7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3527" h="746449">
                  <a:moveTo>
                    <a:pt x="158621" y="746449"/>
                  </a:moveTo>
                  <a:lnTo>
                    <a:pt x="0" y="9331"/>
                  </a:lnTo>
                  <a:lnTo>
                    <a:pt x="1212980" y="0"/>
                  </a:lnTo>
                  <a:lnTo>
                    <a:pt x="1623527" y="429209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E0CAEA38-2400-436B-B307-A021D4086A32}"/>
                </a:ext>
              </a:extLst>
            </p:cNvPr>
            <p:cNvSpPr/>
            <p:nvPr/>
          </p:nvSpPr>
          <p:spPr>
            <a:xfrm>
              <a:off x="1474237" y="2190167"/>
              <a:ext cx="793102" cy="998375"/>
            </a:xfrm>
            <a:custGeom>
              <a:avLst/>
              <a:gdLst>
                <a:gd name="connsiteX0" fmla="*/ 793102 w 793102"/>
                <a:gd name="connsiteY0" fmla="*/ 0 h 998375"/>
                <a:gd name="connsiteX1" fmla="*/ 0 w 793102"/>
                <a:gd name="connsiteY1" fmla="*/ 774441 h 998375"/>
                <a:gd name="connsiteX2" fmla="*/ 391885 w 793102"/>
                <a:gd name="connsiteY2" fmla="*/ 998375 h 99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3102" h="998375">
                  <a:moveTo>
                    <a:pt x="793102" y="0"/>
                  </a:moveTo>
                  <a:lnTo>
                    <a:pt x="0" y="774441"/>
                  </a:lnTo>
                  <a:lnTo>
                    <a:pt x="391885" y="998375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2FD87DE6-3BAF-4A7A-95F7-187151ED3272}"/>
                </a:ext>
              </a:extLst>
            </p:cNvPr>
            <p:cNvSpPr/>
            <p:nvPr/>
          </p:nvSpPr>
          <p:spPr>
            <a:xfrm>
              <a:off x="2258008" y="2180836"/>
              <a:ext cx="214604" cy="139959"/>
            </a:xfrm>
            <a:custGeom>
              <a:avLst/>
              <a:gdLst>
                <a:gd name="connsiteX0" fmla="*/ 0 w 214604"/>
                <a:gd name="connsiteY0" fmla="*/ 0 h 139959"/>
                <a:gd name="connsiteX1" fmla="*/ 214604 w 214604"/>
                <a:gd name="connsiteY1" fmla="*/ 139959 h 13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604" h="139959">
                  <a:moveTo>
                    <a:pt x="0" y="0"/>
                  </a:moveTo>
                  <a:lnTo>
                    <a:pt x="214604" y="139959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E6879817-3019-4BE5-BCB3-425388F9C84D}"/>
                </a:ext>
              </a:extLst>
            </p:cNvPr>
            <p:cNvSpPr/>
            <p:nvPr/>
          </p:nvSpPr>
          <p:spPr>
            <a:xfrm>
              <a:off x="2687216" y="2526069"/>
              <a:ext cx="251927" cy="522514"/>
            </a:xfrm>
            <a:custGeom>
              <a:avLst/>
              <a:gdLst>
                <a:gd name="connsiteX0" fmla="*/ 0 w 251927"/>
                <a:gd name="connsiteY0" fmla="*/ 0 h 522514"/>
                <a:gd name="connsiteX1" fmla="*/ 251927 w 251927"/>
                <a:gd name="connsiteY1" fmla="*/ 223935 h 522514"/>
                <a:gd name="connsiteX2" fmla="*/ 121298 w 251927"/>
                <a:gd name="connsiteY2" fmla="*/ 522514 h 52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927" h="522514">
                  <a:moveTo>
                    <a:pt x="0" y="0"/>
                  </a:moveTo>
                  <a:lnTo>
                    <a:pt x="251927" y="223935"/>
                  </a:lnTo>
                  <a:lnTo>
                    <a:pt x="121298" y="522514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C68B5E81-1369-42CE-A3D7-1B3AD55FCF58}"/>
                </a:ext>
              </a:extLst>
            </p:cNvPr>
            <p:cNvSpPr/>
            <p:nvPr/>
          </p:nvSpPr>
          <p:spPr>
            <a:xfrm>
              <a:off x="2174033" y="3309840"/>
              <a:ext cx="522514" cy="401217"/>
            </a:xfrm>
            <a:custGeom>
              <a:avLst/>
              <a:gdLst>
                <a:gd name="connsiteX0" fmla="*/ 522514 w 522514"/>
                <a:gd name="connsiteY0" fmla="*/ 0 h 401217"/>
                <a:gd name="connsiteX1" fmla="*/ 438538 w 522514"/>
                <a:gd name="connsiteY1" fmla="*/ 401217 h 401217"/>
                <a:gd name="connsiteX2" fmla="*/ 0 w 522514"/>
                <a:gd name="connsiteY2" fmla="*/ 83976 h 40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514" h="401217">
                  <a:moveTo>
                    <a:pt x="522514" y="0"/>
                  </a:moveTo>
                  <a:lnTo>
                    <a:pt x="438538" y="401217"/>
                  </a:lnTo>
                  <a:lnTo>
                    <a:pt x="0" y="83976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B02FB579-621D-4B7E-815B-1EBF99C3D367}"/>
                </a:ext>
              </a:extLst>
            </p:cNvPr>
            <p:cNvSpPr/>
            <p:nvPr/>
          </p:nvSpPr>
          <p:spPr>
            <a:xfrm>
              <a:off x="5719665" y="5642493"/>
              <a:ext cx="2435290" cy="1007706"/>
            </a:xfrm>
            <a:custGeom>
              <a:avLst/>
              <a:gdLst>
                <a:gd name="connsiteX0" fmla="*/ 0 w 2435290"/>
                <a:gd name="connsiteY0" fmla="*/ 709127 h 1007706"/>
                <a:gd name="connsiteX1" fmla="*/ 214604 w 2435290"/>
                <a:gd name="connsiteY1" fmla="*/ 0 h 1007706"/>
                <a:gd name="connsiteX2" fmla="*/ 1380931 w 2435290"/>
                <a:gd name="connsiteY2" fmla="*/ 46653 h 1007706"/>
                <a:gd name="connsiteX3" fmla="*/ 2435290 w 2435290"/>
                <a:gd name="connsiteY3" fmla="*/ 419878 h 1007706"/>
                <a:gd name="connsiteX4" fmla="*/ 1866123 w 2435290"/>
                <a:gd name="connsiteY4" fmla="*/ 961053 h 1007706"/>
                <a:gd name="connsiteX5" fmla="*/ 979715 w 2435290"/>
                <a:gd name="connsiteY5" fmla="*/ 1007706 h 1007706"/>
                <a:gd name="connsiteX6" fmla="*/ 0 w 2435290"/>
                <a:gd name="connsiteY6" fmla="*/ 709127 h 100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5290" h="1007706">
                  <a:moveTo>
                    <a:pt x="0" y="709127"/>
                  </a:moveTo>
                  <a:lnTo>
                    <a:pt x="214604" y="0"/>
                  </a:lnTo>
                  <a:lnTo>
                    <a:pt x="1380931" y="46653"/>
                  </a:lnTo>
                  <a:lnTo>
                    <a:pt x="2435290" y="419878"/>
                  </a:lnTo>
                  <a:lnTo>
                    <a:pt x="1866123" y="961053"/>
                  </a:lnTo>
                  <a:lnTo>
                    <a:pt x="979715" y="1007706"/>
                  </a:lnTo>
                  <a:lnTo>
                    <a:pt x="0" y="709127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4114816B-39BA-47EF-BF76-F663E1F08889}"/>
                </a:ext>
              </a:extLst>
            </p:cNvPr>
            <p:cNvSpPr txBox="1"/>
            <p:nvPr/>
          </p:nvSpPr>
          <p:spPr>
            <a:xfrm>
              <a:off x="6479935" y="6007846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/>
                <a:t>충전실</a:t>
              </a:r>
              <a:endParaRPr lang="ko-KR" altLang="en-US" sz="900" dirty="0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61F00D08-8143-4A4F-B69C-FE8BFF92AA4A}"/>
                </a:ext>
              </a:extLst>
            </p:cNvPr>
            <p:cNvSpPr/>
            <p:nvPr/>
          </p:nvSpPr>
          <p:spPr>
            <a:xfrm>
              <a:off x="5728996" y="5642493"/>
              <a:ext cx="2397967" cy="1007706"/>
            </a:xfrm>
            <a:custGeom>
              <a:avLst/>
              <a:gdLst>
                <a:gd name="connsiteX0" fmla="*/ 671804 w 2397967"/>
                <a:gd name="connsiteY0" fmla="*/ 9331 h 1007706"/>
                <a:gd name="connsiteX1" fmla="*/ 205273 w 2397967"/>
                <a:gd name="connsiteY1" fmla="*/ 0 h 1007706"/>
                <a:gd name="connsiteX2" fmla="*/ 0 w 2397967"/>
                <a:gd name="connsiteY2" fmla="*/ 737119 h 1007706"/>
                <a:gd name="connsiteX3" fmla="*/ 1007706 w 2397967"/>
                <a:gd name="connsiteY3" fmla="*/ 1007706 h 1007706"/>
                <a:gd name="connsiteX4" fmla="*/ 1866122 w 2397967"/>
                <a:gd name="connsiteY4" fmla="*/ 970384 h 1007706"/>
                <a:gd name="connsiteX5" fmla="*/ 2397967 w 2397967"/>
                <a:gd name="connsiteY5" fmla="*/ 410547 h 1007706"/>
                <a:gd name="connsiteX6" fmla="*/ 1380931 w 2397967"/>
                <a:gd name="connsiteY6" fmla="*/ 27992 h 1007706"/>
                <a:gd name="connsiteX7" fmla="*/ 1054359 w 2397967"/>
                <a:gd name="connsiteY7" fmla="*/ 27992 h 100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7967" h="1007706">
                  <a:moveTo>
                    <a:pt x="671804" y="9331"/>
                  </a:moveTo>
                  <a:lnTo>
                    <a:pt x="205273" y="0"/>
                  </a:lnTo>
                  <a:lnTo>
                    <a:pt x="0" y="737119"/>
                  </a:lnTo>
                  <a:lnTo>
                    <a:pt x="1007706" y="1007706"/>
                  </a:lnTo>
                  <a:lnTo>
                    <a:pt x="1866122" y="970384"/>
                  </a:lnTo>
                  <a:lnTo>
                    <a:pt x="2397967" y="410547"/>
                  </a:lnTo>
                  <a:lnTo>
                    <a:pt x="1380931" y="27992"/>
                  </a:lnTo>
                  <a:lnTo>
                    <a:pt x="1054359" y="27992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5730CD05-D9FD-49DA-AC83-92A96877112C}"/>
                </a:ext>
              </a:extLst>
            </p:cNvPr>
            <p:cNvSpPr/>
            <p:nvPr/>
          </p:nvSpPr>
          <p:spPr>
            <a:xfrm>
              <a:off x="3261482" y="3202372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AF0642B7-B1F3-4D3D-8184-E22338E2558B}"/>
                </a:ext>
              </a:extLst>
            </p:cNvPr>
            <p:cNvSpPr/>
            <p:nvPr/>
          </p:nvSpPr>
          <p:spPr>
            <a:xfrm>
              <a:off x="3702307" y="3784528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635662CE-C8A3-43EB-909C-EFD11441DCC8}"/>
                </a:ext>
              </a:extLst>
            </p:cNvPr>
            <p:cNvSpPr/>
            <p:nvPr/>
          </p:nvSpPr>
          <p:spPr>
            <a:xfrm>
              <a:off x="9229156" y="4709654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19" name="타원 318">
              <a:extLst>
                <a:ext uri="{FF2B5EF4-FFF2-40B4-BE49-F238E27FC236}">
                  <a16:creationId xmlns:a16="http://schemas.microsoft.com/office/drawing/2014/main" id="{A0803BC2-3A6B-4317-9233-C27DAE178CB1}"/>
                </a:ext>
              </a:extLst>
            </p:cNvPr>
            <p:cNvSpPr/>
            <p:nvPr/>
          </p:nvSpPr>
          <p:spPr>
            <a:xfrm>
              <a:off x="10229843" y="3419763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0" name="타원 319">
              <a:extLst>
                <a:ext uri="{FF2B5EF4-FFF2-40B4-BE49-F238E27FC236}">
                  <a16:creationId xmlns:a16="http://schemas.microsoft.com/office/drawing/2014/main" id="{3DB547B3-192E-4135-A3A9-4B12965DE0BA}"/>
                </a:ext>
              </a:extLst>
            </p:cNvPr>
            <p:cNvSpPr/>
            <p:nvPr/>
          </p:nvSpPr>
          <p:spPr>
            <a:xfrm>
              <a:off x="9546061" y="4016047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2E6FAC3B-096E-4150-AB3A-23AFE35EBAEB}"/>
                </a:ext>
              </a:extLst>
            </p:cNvPr>
            <p:cNvSpPr/>
            <p:nvPr/>
          </p:nvSpPr>
          <p:spPr>
            <a:xfrm>
              <a:off x="4002833" y="5614502"/>
              <a:ext cx="1922106" cy="942391"/>
            </a:xfrm>
            <a:custGeom>
              <a:avLst/>
              <a:gdLst>
                <a:gd name="connsiteX0" fmla="*/ 475861 w 1922106"/>
                <a:gd name="connsiteY0" fmla="*/ 895738 h 942391"/>
                <a:gd name="connsiteX1" fmla="*/ 0 w 1922106"/>
                <a:gd name="connsiteY1" fmla="*/ 914400 h 942391"/>
                <a:gd name="connsiteX2" fmla="*/ 177281 w 1922106"/>
                <a:gd name="connsiteY2" fmla="*/ 391885 h 942391"/>
                <a:gd name="connsiteX3" fmla="*/ 1054359 w 1922106"/>
                <a:gd name="connsiteY3" fmla="*/ 326571 h 942391"/>
                <a:gd name="connsiteX4" fmla="*/ 1194318 w 1922106"/>
                <a:gd name="connsiteY4" fmla="*/ 0 h 942391"/>
                <a:gd name="connsiteX5" fmla="*/ 1922106 w 1922106"/>
                <a:gd name="connsiteY5" fmla="*/ 27991 h 942391"/>
                <a:gd name="connsiteX6" fmla="*/ 1726163 w 1922106"/>
                <a:gd name="connsiteY6" fmla="*/ 765110 h 942391"/>
                <a:gd name="connsiteX7" fmla="*/ 961053 w 1922106"/>
                <a:gd name="connsiteY7" fmla="*/ 942391 h 942391"/>
                <a:gd name="connsiteX8" fmla="*/ 410547 w 1922106"/>
                <a:gd name="connsiteY8" fmla="*/ 895738 h 942391"/>
                <a:gd name="connsiteX9" fmla="*/ 475861 w 1922106"/>
                <a:gd name="connsiteY9" fmla="*/ 895738 h 94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2106" h="942391">
                  <a:moveTo>
                    <a:pt x="475861" y="895738"/>
                  </a:moveTo>
                  <a:lnTo>
                    <a:pt x="0" y="914400"/>
                  </a:lnTo>
                  <a:lnTo>
                    <a:pt x="177281" y="391885"/>
                  </a:lnTo>
                  <a:lnTo>
                    <a:pt x="1054359" y="326571"/>
                  </a:lnTo>
                  <a:lnTo>
                    <a:pt x="1194318" y="0"/>
                  </a:lnTo>
                  <a:lnTo>
                    <a:pt x="1922106" y="27991"/>
                  </a:lnTo>
                  <a:lnTo>
                    <a:pt x="1726163" y="765110"/>
                  </a:lnTo>
                  <a:lnTo>
                    <a:pt x="961053" y="942391"/>
                  </a:lnTo>
                  <a:lnTo>
                    <a:pt x="410547" y="895738"/>
                  </a:lnTo>
                  <a:lnTo>
                    <a:pt x="475861" y="895738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05565474-DD12-4E53-89B4-2AB762D0C76A}"/>
                </a:ext>
              </a:extLst>
            </p:cNvPr>
            <p:cNvSpPr/>
            <p:nvPr/>
          </p:nvSpPr>
          <p:spPr>
            <a:xfrm>
              <a:off x="4012163" y="5633163"/>
              <a:ext cx="1912776" cy="914400"/>
            </a:xfrm>
            <a:custGeom>
              <a:avLst/>
              <a:gdLst>
                <a:gd name="connsiteX0" fmla="*/ 699796 w 1912776"/>
                <a:gd name="connsiteY0" fmla="*/ 335902 h 914400"/>
                <a:gd name="connsiteX1" fmla="*/ 1054359 w 1912776"/>
                <a:gd name="connsiteY1" fmla="*/ 335902 h 914400"/>
                <a:gd name="connsiteX2" fmla="*/ 1166327 w 1912776"/>
                <a:gd name="connsiteY2" fmla="*/ 0 h 914400"/>
                <a:gd name="connsiteX3" fmla="*/ 1912776 w 1912776"/>
                <a:gd name="connsiteY3" fmla="*/ 18661 h 914400"/>
                <a:gd name="connsiteX4" fmla="*/ 1726164 w 1912776"/>
                <a:gd name="connsiteY4" fmla="*/ 746449 h 914400"/>
                <a:gd name="connsiteX5" fmla="*/ 933061 w 1912776"/>
                <a:gd name="connsiteY5" fmla="*/ 914400 h 914400"/>
                <a:gd name="connsiteX6" fmla="*/ 0 w 1912776"/>
                <a:gd name="connsiteY6" fmla="*/ 905069 h 914400"/>
                <a:gd name="connsiteX7" fmla="*/ 158621 w 1912776"/>
                <a:gd name="connsiteY7" fmla="*/ 382555 h 914400"/>
                <a:gd name="connsiteX8" fmla="*/ 391886 w 1912776"/>
                <a:gd name="connsiteY8" fmla="*/ 363894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2776" h="914400">
                  <a:moveTo>
                    <a:pt x="699796" y="335902"/>
                  </a:moveTo>
                  <a:lnTo>
                    <a:pt x="1054359" y="335902"/>
                  </a:lnTo>
                  <a:lnTo>
                    <a:pt x="1166327" y="0"/>
                  </a:lnTo>
                  <a:lnTo>
                    <a:pt x="1912776" y="18661"/>
                  </a:lnTo>
                  <a:lnTo>
                    <a:pt x="1726164" y="746449"/>
                  </a:lnTo>
                  <a:lnTo>
                    <a:pt x="933061" y="914400"/>
                  </a:lnTo>
                  <a:lnTo>
                    <a:pt x="0" y="905069"/>
                  </a:lnTo>
                  <a:lnTo>
                    <a:pt x="158621" y="382555"/>
                  </a:lnTo>
                  <a:lnTo>
                    <a:pt x="391886" y="363894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60432C3B-36F6-4524-86D7-69DED5256B2C}"/>
                </a:ext>
              </a:extLst>
            </p:cNvPr>
            <p:cNvSpPr txBox="1"/>
            <p:nvPr/>
          </p:nvSpPr>
          <p:spPr>
            <a:xfrm>
              <a:off x="4665308" y="6066164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/>
                <a:t>발전실</a:t>
              </a:r>
              <a:endParaRPr lang="ko-KR" altLang="en-US" sz="900" dirty="0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7B6FD729-20D6-4365-98DD-A3E5CFF59760}"/>
                </a:ext>
              </a:extLst>
            </p:cNvPr>
            <p:cNvSpPr/>
            <p:nvPr/>
          </p:nvSpPr>
          <p:spPr>
            <a:xfrm>
              <a:off x="1240971" y="3515114"/>
              <a:ext cx="2286000" cy="3247053"/>
            </a:xfrm>
            <a:custGeom>
              <a:avLst/>
              <a:gdLst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203650 w 2286000"/>
                <a:gd name="connsiteY11" fmla="*/ 1810139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6000" h="3247053">
                  <a:moveTo>
                    <a:pt x="27992" y="93306"/>
                  </a:moveTo>
                  <a:lnTo>
                    <a:pt x="0" y="457200"/>
                  </a:lnTo>
                  <a:lnTo>
                    <a:pt x="317241" y="1203649"/>
                  </a:lnTo>
                  <a:lnTo>
                    <a:pt x="447870" y="1156996"/>
                  </a:lnTo>
                  <a:lnTo>
                    <a:pt x="1296956" y="3247053"/>
                  </a:lnTo>
                  <a:lnTo>
                    <a:pt x="1558213" y="3209730"/>
                  </a:lnTo>
                  <a:lnTo>
                    <a:pt x="1651519" y="2948473"/>
                  </a:lnTo>
                  <a:lnTo>
                    <a:pt x="1903445" y="3172408"/>
                  </a:lnTo>
                  <a:lnTo>
                    <a:pt x="2286000" y="2724539"/>
                  </a:lnTo>
                  <a:cubicBezTo>
                    <a:pt x="2186474" y="2634343"/>
                    <a:pt x="2366865" y="2394857"/>
                    <a:pt x="1987421" y="2453951"/>
                  </a:cubicBezTo>
                  <a:cubicBezTo>
                    <a:pt x="1822580" y="2441510"/>
                    <a:pt x="1620417" y="3072881"/>
                    <a:pt x="1492898" y="2416628"/>
                  </a:cubicBezTo>
                  <a:cubicBezTo>
                    <a:pt x="1474237" y="2170922"/>
                    <a:pt x="1063691" y="2662335"/>
                    <a:pt x="1203650" y="1810139"/>
                  </a:cubicBezTo>
                  <a:cubicBezTo>
                    <a:pt x="662475" y="1359160"/>
                    <a:pt x="1418254" y="1076130"/>
                    <a:pt x="877078" y="1194318"/>
                  </a:cubicBezTo>
                  <a:cubicBezTo>
                    <a:pt x="494523" y="989044"/>
                    <a:pt x="821094" y="746449"/>
                    <a:pt x="793102" y="522514"/>
                  </a:cubicBezTo>
                  <a:cubicBezTo>
                    <a:pt x="646923" y="466530"/>
                    <a:pt x="678025" y="307911"/>
                    <a:pt x="354564" y="354563"/>
                  </a:cubicBezTo>
                  <a:cubicBezTo>
                    <a:pt x="329682" y="236375"/>
                    <a:pt x="416768" y="127519"/>
                    <a:pt x="279919" y="0"/>
                  </a:cubicBezTo>
                  <a:lnTo>
                    <a:pt x="27992" y="9330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6D27DAE8-ACB5-4964-A88C-98B70C410523}"/>
                </a:ext>
              </a:extLst>
            </p:cNvPr>
            <p:cNvSpPr/>
            <p:nvPr/>
          </p:nvSpPr>
          <p:spPr>
            <a:xfrm>
              <a:off x="2724539" y="1210453"/>
              <a:ext cx="3163077" cy="828572"/>
            </a:xfrm>
            <a:custGeom>
              <a:avLst/>
              <a:gdLst>
                <a:gd name="connsiteX0" fmla="*/ 0 w 3163077"/>
                <a:gd name="connsiteY0" fmla="*/ 681134 h 709126"/>
                <a:gd name="connsiteX1" fmla="*/ 699796 w 3163077"/>
                <a:gd name="connsiteY1" fmla="*/ 709126 h 709126"/>
                <a:gd name="connsiteX2" fmla="*/ 1166326 w 3163077"/>
                <a:gd name="connsiteY2" fmla="*/ 401216 h 709126"/>
                <a:gd name="connsiteX3" fmla="*/ 1968759 w 3163077"/>
                <a:gd name="connsiteY3" fmla="*/ 475861 h 709126"/>
                <a:gd name="connsiteX4" fmla="*/ 2696547 w 3163077"/>
                <a:gd name="connsiteY4" fmla="*/ 363893 h 709126"/>
                <a:gd name="connsiteX5" fmla="*/ 3163077 w 3163077"/>
                <a:gd name="connsiteY5" fmla="*/ 102636 h 709126"/>
                <a:gd name="connsiteX6" fmla="*/ 223934 w 3163077"/>
                <a:gd name="connsiteY6" fmla="*/ 0 h 709126"/>
                <a:gd name="connsiteX7" fmla="*/ 0 w 3163077"/>
                <a:gd name="connsiteY7" fmla="*/ 681134 h 709126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49894 w 3163077"/>
                <a:gd name="connsiteY4" fmla="*/ 233265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63077" h="828572">
                  <a:moveTo>
                    <a:pt x="0" y="681134"/>
                  </a:moveTo>
                  <a:cubicBezTo>
                    <a:pt x="233265" y="690465"/>
                    <a:pt x="317242" y="989044"/>
                    <a:pt x="699796" y="709126"/>
                  </a:cubicBezTo>
                  <a:cubicBezTo>
                    <a:pt x="1032588" y="690464"/>
                    <a:pt x="1010816" y="503853"/>
                    <a:pt x="1166326" y="401216"/>
                  </a:cubicBezTo>
                  <a:cubicBezTo>
                    <a:pt x="1555102" y="136849"/>
                    <a:pt x="1701281" y="450979"/>
                    <a:pt x="1968759" y="475861"/>
                  </a:cubicBezTo>
                  <a:cubicBezTo>
                    <a:pt x="2267339" y="643811"/>
                    <a:pt x="2407298" y="270588"/>
                    <a:pt x="2649894" y="233265"/>
                  </a:cubicBezTo>
                  <a:cubicBezTo>
                    <a:pt x="3131976" y="276807"/>
                    <a:pt x="3007567" y="189722"/>
                    <a:pt x="3163077" y="102636"/>
                  </a:cubicBezTo>
                  <a:lnTo>
                    <a:pt x="223934" y="0"/>
                  </a:lnTo>
                  <a:lnTo>
                    <a:pt x="0" y="681134"/>
                  </a:lnTo>
                  <a:close/>
                </a:path>
              </a:pathLst>
            </a:custGeom>
            <a:solidFill>
              <a:srgbClr val="2E75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96DAA8DB-A65C-4B8A-9525-90CBD9BFE744}"/>
                </a:ext>
              </a:extLst>
            </p:cNvPr>
            <p:cNvSpPr/>
            <p:nvPr/>
          </p:nvSpPr>
          <p:spPr>
            <a:xfrm>
              <a:off x="2435290" y="1951650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7" name="타원 326">
              <a:extLst>
                <a:ext uri="{FF2B5EF4-FFF2-40B4-BE49-F238E27FC236}">
                  <a16:creationId xmlns:a16="http://schemas.microsoft.com/office/drawing/2014/main" id="{F1476C4E-78CC-4746-AE22-CD57E0F95830}"/>
                </a:ext>
              </a:extLst>
            </p:cNvPr>
            <p:cNvSpPr/>
            <p:nvPr/>
          </p:nvSpPr>
          <p:spPr>
            <a:xfrm>
              <a:off x="2435290" y="4298053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99C14552-3172-4AB0-98AE-275FB0994379}"/>
                </a:ext>
              </a:extLst>
            </p:cNvPr>
            <p:cNvSpPr/>
            <p:nvPr/>
          </p:nvSpPr>
          <p:spPr>
            <a:xfrm>
              <a:off x="4295186" y="2373859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9" name="타원 328">
              <a:extLst>
                <a:ext uri="{FF2B5EF4-FFF2-40B4-BE49-F238E27FC236}">
                  <a16:creationId xmlns:a16="http://schemas.microsoft.com/office/drawing/2014/main" id="{124095E3-F1F7-43DA-95C1-62175B90C787}"/>
                </a:ext>
              </a:extLst>
            </p:cNvPr>
            <p:cNvSpPr/>
            <p:nvPr/>
          </p:nvSpPr>
          <p:spPr>
            <a:xfrm>
              <a:off x="2842917" y="5061076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98509469-4CCF-4326-A632-2388DF516791}"/>
                </a:ext>
              </a:extLst>
            </p:cNvPr>
            <p:cNvSpPr/>
            <p:nvPr/>
          </p:nvSpPr>
          <p:spPr>
            <a:xfrm>
              <a:off x="2349661" y="4222702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9D7FBE56-3D1E-4CA5-8C92-6AB18A8CFE62}"/>
                </a:ext>
              </a:extLst>
            </p:cNvPr>
            <p:cNvSpPr/>
            <p:nvPr/>
          </p:nvSpPr>
          <p:spPr>
            <a:xfrm>
              <a:off x="2759815" y="4977974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타원 331">
              <a:extLst>
                <a:ext uri="{FF2B5EF4-FFF2-40B4-BE49-F238E27FC236}">
                  <a16:creationId xmlns:a16="http://schemas.microsoft.com/office/drawing/2014/main" id="{CA1E2690-BAC8-4593-921C-095E4976B92D}"/>
                </a:ext>
              </a:extLst>
            </p:cNvPr>
            <p:cNvSpPr/>
            <p:nvPr/>
          </p:nvSpPr>
          <p:spPr>
            <a:xfrm>
              <a:off x="2355877" y="1861336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1E92311D-BC54-4F06-80DF-624B7E5BA5F2}"/>
                </a:ext>
              </a:extLst>
            </p:cNvPr>
            <p:cNvSpPr/>
            <p:nvPr/>
          </p:nvSpPr>
          <p:spPr>
            <a:xfrm>
              <a:off x="4214462" y="2290479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3F6F0FC2-66B2-493F-BB40-AFE751347B3C}"/>
                </a:ext>
              </a:extLst>
            </p:cNvPr>
            <p:cNvSpPr/>
            <p:nvPr/>
          </p:nvSpPr>
          <p:spPr>
            <a:xfrm>
              <a:off x="9457883" y="3932945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1EC3ABFF-716A-4208-8772-A828C1BADD0F}"/>
                </a:ext>
              </a:extLst>
            </p:cNvPr>
            <p:cNvSpPr/>
            <p:nvPr/>
          </p:nvSpPr>
          <p:spPr>
            <a:xfrm>
              <a:off x="10146741" y="3343376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37A2C3B3-191C-4E8C-B46C-5361CD4C1423}"/>
                </a:ext>
              </a:extLst>
            </p:cNvPr>
            <p:cNvSpPr/>
            <p:nvPr/>
          </p:nvSpPr>
          <p:spPr>
            <a:xfrm>
              <a:off x="9145470" y="4619845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타원 336">
              <a:extLst>
                <a:ext uri="{FF2B5EF4-FFF2-40B4-BE49-F238E27FC236}">
                  <a16:creationId xmlns:a16="http://schemas.microsoft.com/office/drawing/2014/main" id="{BC3A3FED-460C-4E52-A2A0-5D69EE136813}"/>
                </a:ext>
              </a:extLst>
            </p:cNvPr>
            <p:cNvSpPr/>
            <p:nvPr/>
          </p:nvSpPr>
          <p:spPr>
            <a:xfrm>
              <a:off x="3174533" y="3132559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E8061767-8BA8-49D1-9265-685641C41B98}"/>
                </a:ext>
              </a:extLst>
            </p:cNvPr>
            <p:cNvSpPr/>
            <p:nvPr/>
          </p:nvSpPr>
          <p:spPr>
            <a:xfrm>
              <a:off x="3610073" y="3720007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BC31D2FF-1234-41DF-B101-FA5710F39019}"/>
                </a:ext>
              </a:extLst>
            </p:cNvPr>
            <p:cNvSpPr/>
            <p:nvPr/>
          </p:nvSpPr>
          <p:spPr>
            <a:xfrm>
              <a:off x="1257300" y="3503295"/>
              <a:ext cx="2278380" cy="3192780"/>
            </a:xfrm>
            <a:custGeom>
              <a:avLst/>
              <a:gdLst>
                <a:gd name="connsiteX0" fmla="*/ 0 w 2278380"/>
                <a:gd name="connsiteY0" fmla="*/ 45720 h 3192780"/>
                <a:gd name="connsiteX1" fmla="*/ 304800 w 2278380"/>
                <a:gd name="connsiteY1" fmla="*/ 0 h 3192780"/>
                <a:gd name="connsiteX2" fmla="*/ 350520 w 2278380"/>
                <a:gd name="connsiteY2" fmla="*/ 121920 h 3192780"/>
                <a:gd name="connsiteX3" fmla="*/ 358140 w 2278380"/>
                <a:gd name="connsiteY3" fmla="*/ 365760 h 3192780"/>
                <a:gd name="connsiteX4" fmla="*/ 548640 w 2278380"/>
                <a:gd name="connsiteY4" fmla="*/ 342900 h 3192780"/>
                <a:gd name="connsiteX5" fmla="*/ 800100 w 2278380"/>
                <a:gd name="connsiteY5" fmla="*/ 548640 h 3192780"/>
                <a:gd name="connsiteX6" fmla="*/ 693420 w 2278380"/>
                <a:gd name="connsiteY6" fmla="*/ 937260 h 3192780"/>
                <a:gd name="connsiteX7" fmla="*/ 807720 w 2278380"/>
                <a:gd name="connsiteY7" fmla="*/ 1181100 h 3192780"/>
                <a:gd name="connsiteX8" fmla="*/ 1066800 w 2278380"/>
                <a:gd name="connsiteY8" fmla="*/ 1158240 h 3192780"/>
                <a:gd name="connsiteX9" fmla="*/ 1120140 w 2278380"/>
                <a:gd name="connsiteY9" fmla="*/ 1257300 h 3192780"/>
                <a:gd name="connsiteX10" fmla="*/ 1013460 w 2278380"/>
                <a:gd name="connsiteY10" fmla="*/ 1463040 h 3192780"/>
                <a:gd name="connsiteX11" fmla="*/ 1089660 w 2278380"/>
                <a:gd name="connsiteY11" fmla="*/ 1706880 h 3192780"/>
                <a:gd name="connsiteX12" fmla="*/ 1226820 w 2278380"/>
                <a:gd name="connsiteY12" fmla="*/ 1813560 h 3192780"/>
                <a:gd name="connsiteX13" fmla="*/ 1188720 w 2278380"/>
                <a:gd name="connsiteY13" fmla="*/ 2255520 h 3192780"/>
                <a:gd name="connsiteX14" fmla="*/ 1234440 w 2278380"/>
                <a:gd name="connsiteY14" fmla="*/ 2324100 h 3192780"/>
                <a:gd name="connsiteX15" fmla="*/ 1447800 w 2278380"/>
                <a:gd name="connsiteY15" fmla="*/ 2324100 h 3192780"/>
                <a:gd name="connsiteX16" fmla="*/ 1508760 w 2278380"/>
                <a:gd name="connsiteY16" fmla="*/ 2415540 h 3192780"/>
                <a:gd name="connsiteX17" fmla="*/ 1546860 w 2278380"/>
                <a:gd name="connsiteY17" fmla="*/ 2636520 h 3192780"/>
                <a:gd name="connsiteX18" fmla="*/ 1630680 w 2278380"/>
                <a:gd name="connsiteY18" fmla="*/ 2720340 h 3192780"/>
                <a:gd name="connsiteX19" fmla="*/ 1760220 w 2278380"/>
                <a:gd name="connsiteY19" fmla="*/ 2613660 h 3192780"/>
                <a:gd name="connsiteX20" fmla="*/ 1882140 w 2278380"/>
                <a:gd name="connsiteY20" fmla="*/ 2438400 h 3192780"/>
                <a:gd name="connsiteX21" fmla="*/ 2194560 w 2278380"/>
                <a:gd name="connsiteY21" fmla="*/ 2438400 h 3192780"/>
                <a:gd name="connsiteX22" fmla="*/ 2278380 w 2278380"/>
                <a:gd name="connsiteY22" fmla="*/ 2567940 h 3192780"/>
                <a:gd name="connsiteX23" fmla="*/ 2263140 w 2278380"/>
                <a:gd name="connsiteY23" fmla="*/ 2689860 h 3192780"/>
                <a:gd name="connsiteX24" fmla="*/ 2270760 w 2278380"/>
                <a:gd name="connsiteY24" fmla="*/ 2758440 h 3192780"/>
                <a:gd name="connsiteX25" fmla="*/ 1874520 w 2278380"/>
                <a:gd name="connsiteY25" fmla="*/ 3192780 h 3192780"/>
                <a:gd name="connsiteX26" fmla="*/ 1653540 w 2278380"/>
                <a:gd name="connsiteY26" fmla="*/ 2948940 h 319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78380" h="3192780">
                  <a:moveTo>
                    <a:pt x="0" y="45720"/>
                  </a:moveTo>
                  <a:lnTo>
                    <a:pt x="304800" y="0"/>
                  </a:lnTo>
                  <a:lnTo>
                    <a:pt x="350520" y="121920"/>
                  </a:lnTo>
                  <a:lnTo>
                    <a:pt x="358140" y="365760"/>
                  </a:lnTo>
                  <a:lnTo>
                    <a:pt x="548640" y="342900"/>
                  </a:lnTo>
                  <a:lnTo>
                    <a:pt x="800100" y="548640"/>
                  </a:lnTo>
                  <a:lnTo>
                    <a:pt x="693420" y="937260"/>
                  </a:lnTo>
                  <a:lnTo>
                    <a:pt x="807720" y="1181100"/>
                  </a:lnTo>
                  <a:lnTo>
                    <a:pt x="1066800" y="1158240"/>
                  </a:lnTo>
                  <a:lnTo>
                    <a:pt x="1120140" y="1257300"/>
                  </a:lnTo>
                  <a:lnTo>
                    <a:pt x="1013460" y="1463040"/>
                  </a:lnTo>
                  <a:lnTo>
                    <a:pt x="1089660" y="1706880"/>
                  </a:lnTo>
                  <a:lnTo>
                    <a:pt x="1226820" y="1813560"/>
                  </a:lnTo>
                  <a:lnTo>
                    <a:pt x="1188720" y="2255520"/>
                  </a:lnTo>
                  <a:lnTo>
                    <a:pt x="1234440" y="2324100"/>
                  </a:lnTo>
                  <a:lnTo>
                    <a:pt x="1447800" y="2324100"/>
                  </a:lnTo>
                  <a:lnTo>
                    <a:pt x="1508760" y="2415540"/>
                  </a:lnTo>
                  <a:lnTo>
                    <a:pt x="1546860" y="2636520"/>
                  </a:lnTo>
                  <a:lnTo>
                    <a:pt x="1630680" y="2720340"/>
                  </a:lnTo>
                  <a:lnTo>
                    <a:pt x="1760220" y="2613660"/>
                  </a:lnTo>
                  <a:lnTo>
                    <a:pt x="1882140" y="2438400"/>
                  </a:lnTo>
                  <a:lnTo>
                    <a:pt x="2194560" y="2438400"/>
                  </a:lnTo>
                  <a:lnTo>
                    <a:pt x="2278380" y="2567940"/>
                  </a:lnTo>
                  <a:lnTo>
                    <a:pt x="2263140" y="2689860"/>
                  </a:lnTo>
                  <a:lnTo>
                    <a:pt x="2270760" y="2758440"/>
                  </a:lnTo>
                  <a:lnTo>
                    <a:pt x="1874520" y="3192780"/>
                  </a:lnTo>
                  <a:lnTo>
                    <a:pt x="1653540" y="294894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8A7E0071-E4AD-4789-882A-F24E7C89BCC2}"/>
                </a:ext>
              </a:extLst>
            </p:cNvPr>
            <p:cNvSpPr/>
            <p:nvPr/>
          </p:nvSpPr>
          <p:spPr>
            <a:xfrm rot="519003">
              <a:off x="6145785" y="3314583"/>
              <a:ext cx="807720" cy="541020"/>
            </a:xfrm>
            <a:custGeom>
              <a:avLst/>
              <a:gdLst>
                <a:gd name="connsiteX0" fmla="*/ 800100 w 807720"/>
                <a:gd name="connsiteY0" fmla="*/ 160020 h 541020"/>
                <a:gd name="connsiteX1" fmla="*/ 807720 w 807720"/>
                <a:gd name="connsiteY1" fmla="*/ 388620 h 541020"/>
                <a:gd name="connsiteX2" fmla="*/ 144780 w 807720"/>
                <a:gd name="connsiteY2" fmla="*/ 541020 h 541020"/>
                <a:gd name="connsiteX3" fmla="*/ 0 w 807720"/>
                <a:gd name="connsiteY3" fmla="*/ 327660 h 541020"/>
                <a:gd name="connsiteX4" fmla="*/ 304800 w 807720"/>
                <a:gd name="connsiteY4" fmla="*/ 0 h 541020"/>
                <a:gd name="connsiteX5" fmla="*/ 685800 w 807720"/>
                <a:gd name="connsiteY5" fmla="*/ 38100 h 541020"/>
                <a:gd name="connsiteX6" fmla="*/ 800100 w 807720"/>
                <a:gd name="connsiteY6" fmla="*/ 160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720" h="541020">
                  <a:moveTo>
                    <a:pt x="800100" y="160020"/>
                  </a:moveTo>
                  <a:lnTo>
                    <a:pt x="807720" y="388620"/>
                  </a:lnTo>
                  <a:lnTo>
                    <a:pt x="144780" y="541020"/>
                  </a:lnTo>
                  <a:lnTo>
                    <a:pt x="0" y="327660"/>
                  </a:lnTo>
                  <a:lnTo>
                    <a:pt x="304800" y="0"/>
                  </a:lnTo>
                  <a:lnTo>
                    <a:pt x="685800" y="38100"/>
                  </a:lnTo>
                  <a:lnTo>
                    <a:pt x="800100" y="160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육각형 340">
              <a:extLst>
                <a:ext uri="{FF2B5EF4-FFF2-40B4-BE49-F238E27FC236}">
                  <a16:creationId xmlns:a16="http://schemas.microsoft.com/office/drawing/2014/main" id="{8CE48232-F478-4867-ABBC-334DD37F83C8}"/>
                </a:ext>
              </a:extLst>
            </p:cNvPr>
            <p:cNvSpPr/>
            <p:nvPr/>
          </p:nvSpPr>
          <p:spPr>
            <a:xfrm>
              <a:off x="5884745" y="3077800"/>
              <a:ext cx="222739" cy="1920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육각형 341">
              <a:extLst>
                <a:ext uri="{FF2B5EF4-FFF2-40B4-BE49-F238E27FC236}">
                  <a16:creationId xmlns:a16="http://schemas.microsoft.com/office/drawing/2014/main" id="{99886C31-B1F9-434F-B31A-3A9C2ECA5CD3}"/>
                </a:ext>
              </a:extLst>
            </p:cNvPr>
            <p:cNvSpPr/>
            <p:nvPr/>
          </p:nvSpPr>
          <p:spPr>
            <a:xfrm>
              <a:off x="5065664" y="3349345"/>
              <a:ext cx="222739" cy="1920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8712C8C-1A42-4454-84EC-48BAA7296037}"/>
                </a:ext>
              </a:extLst>
            </p:cNvPr>
            <p:cNvSpPr/>
            <p:nvPr/>
          </p:nvSpPr>
          <p:spPr>
            <a:xfrm>
              <a:off x="5215813" y="5656558"/>
              <a:ext cx="569167" cy="276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C106F912-3BF8-4E9D-8A64-6E898854955C}"/>
                </a:ext>
              </a:extLst>
            </p:cNvPr>
            <p:cNvSpPr/>
            <p:nvPr/>
          </p:nvSpPr>
          <p:spPr>
            <a:xfrm rot="21261823">
              <a:off x="5964507" y="3868394"/>
              <a:ext cx="1010595" cy="1352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F75EFE00-DA09-473A-8414-F87233E94C0E}"/>
                </a:ext>
              </a:extLst>
            </p:cNvPr>
            <p:cNvGrpSpPr/>
            <p:nvPr/>
          </p:nvGrpSpPr>
          <p:grpSpPr>
            <a:xfrm rot="20775601">
              <a:off x="5442045" y="4072005"/>
              <a:ext cx="347099" cy="470432"/>
              <a:chOff x="5441500" y="3228082"/>
              <a:chExt cx="347099" cy="470432"/>
            </a:xfrm>
          </p:grpSpPr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19F94F95-F2EF-48F8-9024-E593C13A3635}"/>
                  </a:ext>
                </a:extLst>
              </p:cNvPr>
              <p:cNvSpPr/>
              <p:nvPr/>
            </p:nvSpPr>
            <p:spPr>
              <a:xfrm rot="20185896">
                <a:off x="5441500" y="3228082"/>
                <a:ext cx="347099" cy="27671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82FD68E8-D79F-48A1-92C6-2CBA935F954D}"/>
                  </a:ext>
                </a:extLst>
              </p:cNvPr>
              <p:cNvSpPr/>
              <p:nvPr/>
            </p:nvSpPr>
            <p:spPr>
              <a:xfrm rot="20185896">
                <a:off x="5523298" y="3421801"/>
                <a:ext cx="174100" cy="27671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6" name="육각형 345">
              <a:extLst>
                <a:ext uri="{FF2B5EF4-FFF2-40B4-BE49-F238E27FC236}">
                  <a16:creationId xmlns:a16="http://schemas.microsoft.com/office/drawing/2014/main" id="{2B4B4E03-C4BB-4BE7-9C4C-BF6570209F56}"/>
                </a:ext>
              </a:extLst>
            </p:cNvPr>
            <p:cNvSpPr/>
            <p:nvPr/>
          </p:nvSpPr>
          <p:spPr>
            <a:xfrm>
              <a:off x="7408506" y="1765221"/>
              <a:ext cx="453083" cy="390589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DCAC8168-FC0D-4AE1-8506-66CF3497F83B}"/>
                </a:ext>
              </a:extLst>
            </p:cNvPr>
            <p:cNvSpPr/>
            <p:nvPr/>
          </p:nvSpPr>
          <p:spPr>
            <a:xfrm>
              <a:off x="9078686" y="1307214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508F86CE-7F82-4934-A424-10CCB82E783A}"/>
                </a:ext>
              </a:extLst>
            </p:cNvPr>
            <p:cNvSpPr/>
            <p:nvPr/>
          </p:nvSpPr>
          <p:spPr>
            <a:xfrm rot="17544413">
              <a:off x="9489551" y="2562374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341E60CA-403F-428C-8777-99E7DA241AD8}"/>
                </a:ext>
              </a:extLst>
            </p:cNvPr>
            <p:cNvSpPr/>
            <p:nvPr/>
          </p:nvSpPr>
          <p:spPr>
            <a:xfrm rot="18913024">
              <a:off x="1793052" y="2521663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BB7D45BD-49B7-455E-A886-0F212E85F3A5}"/>
                </a:ext>
              </a:extLst>
            </p:cNvPr>
            <p:cNvSpPr/>
            <p:nvPr/>
          </p:nvSpPr>
          <p:spPr>
            <a:xfrm>
              <a:off x="10451428" y="1792497"/>
              <a:ext cx="443353" cy="255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F9633194-1481-4ADB-B36D-007777E4B440}"/>
                </a:ext>
              </a:extLst>
            </p:cNvPr>
            <p:cNvSpPr/>
            <p:nvPr/>
          </p:nvSpPr>
          <p:spPr>
            <a:xfrm>
              <a:off x="7848600" y="3739515"/>
              <a:ext cx="1089660" cy="1226820"/>
            </a:xfrm>
            <a:custGeom>
              <a:avLst/>
              <a:gdLst>
                <a:gd name="connsiteX0" fmla="*/ 0 w 1089660"/>
                <a:gd name="connsiteY0" fmla="*/ 22860 h 1226820"/>
                <a:gd name="connsiteX1" fmla="*/ 60960 w 1089660"/>
                <a:gd name="connsiteY1" fmla="*/ 678180 h 1226820"/>
                <a:gd name="connsiteX2" fmla="*/ 868680 w 1089660"/>
                <a:gd name="connsiteY2" fmla="*/ 1226820 h 1226820"/>
                <a:gd name="connsiteX3" fmla="*/ 1089660 w 1089660"/>
                <a:gd name="connsiteY3" fmla="*/ 419100 h 1226820"/>
                <a:gd name="connsiteX4" fmla="*/ 83820 w 1089660"/>
                <a:gd name="connsiteY4" fmla="*/ 0 h 1226820"/>
                <a:gd name="connsiteX5" fmla="*/ 0 w 1089660"/>
                <a:gd name="connsiteY5" fmla="*/ 22860 h 12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9660" h="1226820">
                  <a:moveTo>
                    <a:pt x="0" y="22860"/>
                  </a:moveTo>
                  <a:lnTo>
                    <a:pt x="60960" y="678180"/>
                  </a:lnTo>
                  <a:lnTo>
                    <a:pt x="868680" y="1226820"/>
                  </a:lnTo>
                  <a:lnTo>
                    <a:pt x="1089660" y="419100"/>
                  </a:lnTo>
                  <a:lnTo>
                    <a:pt x="83820" y="0"/>
                  </a:lnTo>
                  <a:lnTo>
                    <a:pt x="0" y="2286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4801D12B-51E1-4BB4-9255-72911550F5F9}"/>
                </a:ext>
              </a:extLst>
            </p:cNvPr>
            <p:cNvSpPr txBox="1"/>
            <p:nvPr/>
          </p:nvSpPr>
          <p:spPr>
            <a:xfrm rot="1592004">
              <a:off x="7924662" y="4134821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정제소</a:t>
              </a: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72500EA-4C91-4867-89F5-0ABE08D01BF2}"/>
                </a:ext>
              </a:extLst>
            </p:cNvPr>
            <p:cNvSpPr/>
            <p:nvPr/>
          </p:nvSpPr>
          <p:spPr>
            <a:xfrm rot="1496229">
              <a:off x="8131026" y="3948195"/>
              <a:ext cx="443353" cy="255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4BF79CD8-6891-46C3-BD99-6DB052E7C929}"/>
                </a:ext>
              </a:extLst>
            </p:cNvPr>
            <p:cNvSpPr/>
            <p:nvPr/>
          </p:nvSpPr>
          <p:spPr>
            <a:xfrm>
              <a:off x="7833360" y="3724275"/>
              <a:ext cx="1089660" cy="1203960"/>
            </a:xfrm>
            <a:custGeom>
              <a:avLst/>
              <a:gdLst>
                <a:gd name="connsiteX0" fmla="*/ 274320 w 1089660"/>
                <a:gd name="connsiteY0" fmla="*/ 830580 h 1203960"/>
                <a:gd name="connsiteX1" fmla="*/ 68580 w 1089660"/>
                <a:gd name="connsiteY1" fmla="*/ 678180 h 1203960"/>
                <a:gd name="connsiteX2" fmla="*/ 0 w 1089660"/>
                <a:gd name="connsiteY2" fmla="*/ 0 h 1203960"/>
                <a:gd name="connsiteX3" fmla="*/ 1089660 w 1089660"/>
                <a:gd name="connsiteY3" fmla="*/ 434340 h 1203960"/>
                <a:gd name="connsiteX4" fmla="*/ 868680 w 1089660"/>
                <a:gd name="connsiteY4" fmla="*/ 1203960 h 1203960"/>
                <a:gd name="connsiteX5" fmla="*/ 518160 w 1089660"/>
                <a:gd name="connsiteY5" fmla="*/ 1021080 h 12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9660" h="1203960">
                  <a:moveTo>
                    <a:pt x="274320" y="830580"/>
                  </a:moveTo>
                  <a:lnTo>
                    <a:pt x="68580" y="678180"/>
                  </a:lnTo>
                  <a:lnTo>
                    <a:pt x="0" y="0"/>
                  </a:lnTo>
                  <a:lnTo>
                    <a:pt x="1089660" y="434340"/>
                  </a:lnTo>
                  <a:lnTo>
                    <a:pt x="868680" y="1203960"/>
                  </a:lnTo>
                  <a:lnTo>
                    <a:pt x="518160" y="102108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CF6BAD58-40A6-4D0C-81AF-36AEDC83F5DB}"/>
                </a:ext>
              </a:extLst>
            </p:cNvPr>
            <p:cNvSpPr/>
            <p:nvPr/>
          </p:nvSpPr>
          <p:spPr>
            <a:xfrm>
              <a:off x="7330440" y="5324475"/>
              <a:ext cx="1196340" cy="762000"/>
            </a:xfrm>
            <a:custGeom>
              <a:avLst/>
              <a:gdLst>
                <a:gd name="connsiteX0" fmla="*/ 1173480 w 1196340"/>
                <a:gd name="connsiteY0" fmla="*/ 167640 h 762000"/>
                <a:gd name="connsiteX1" fmla="*/ 403860 w 1196340"/>
                <a:gd name="connsiteY1" fmla="*/ 0 h 762000"/>
                <a:gd name="connsiteX2" fmla="*/ 0 w 1196340"/>
                <a:gd name="connsiteY2" fmla="*/ 419100 h 762000"/>
                <a:gd name="connsiteX3" fmla="*/ 815340 w 1196340"/>
                <a:gd name="connsiteY3" fmla="*/ 762000 h 762000"/>
                <a:gd name="connsiteX4" fmla="*/ 1196340 w 1196340"/>
                <a:gd name="connsiteY4" fmla="*/ 388620 h 762000"/>
                <a:gd name="connsiteX5" fmla="*/ 1173480 w 1196340"/>
                <a:gd name="connsiteY5" fmla="*/ 16764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340" h="762000">
                  <a:moveTo>
                    <a:pt x="1173480" y="167640"/>
                  </a:moveTo>
                  <a:lnTo>
                    <a:pt x="403860" y="0"/>
                  </a:lnTo>
                  <a:lnTo>
                    <a:pt x="0" y="419100"/>
                  </a:lnTo>
                  <a:lnTo>
                    <a:pt x="815340" y="762000"/>
                  </a:lnTo>
                  <a:lnTo>
                    <a:pt x="1196340" y="388620"/>
                  </a:lnTo>
                  <a:lnTo>
                    <a:pt x="1173480" y="16764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F8429F6D-B8F7-4219-A20F-FB85B3411246}"/>
                </a:ext>
              </a:extLst>
            </p:cNvPr>
            <p:cNvSpPr/>
            <p:nvPr/>
          </p:nvSpPr>
          <p:spPr>
            <a:xfrm>
              <a:off x="7330440" y="5316855"/>
              <a:ext cx="1188720" cy="754380"/>
            </a:xfrm>
            <a:custGeom>
              <a:avLst/>
              <a:gdLst>
                <a:gd name="connsiteX0" fmla="*/ 160020 w 1188720"/>
                <a:gd name="connsiteY0" fmla="*/ 251460 h 754380"/>
                <a:gd name="connsiteX1" fmla="*/ 0 w 1188720"/>
                <a:gd name="connsiteY1" fmla="*/ 434340 h 754380"/>
                <a:gd name="connsiteX2" fmla="*/ 830580 w 1188720"/>
                <a:gd name="connsiteY2" fmla="*/ 754380 h 754380"/>
                <a:gd name="connsiteX3" fmla="*/ 1188720 w 1188720"/>
                <a:gd name="connsiteY3" fmla="*/ 449580 h 754380"/>
                <a:gd name="connsiteX4" fmla="*/ 1181100 w 1188720"/>
                <a:gd name="connsiteY4" fmla="*/ 182880 h 754380"/>
                <a:gd name="connsiteX5" fmla="*/ 396240 w 1188720"/>
                <a:gd name="connsiteY5" fmla="*/ 0 h 754380"/>
                <a:gd name="connsiteX6" fmla="*/ 289560 w 1188720"/>
                <a:gd name="connsiteY6" fmla="*/ 12192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720" h="754380">
                  <a:moveTo>
                    <a:pt x="160020" y="251460"/>
                  </a:moveTo>
                  <a:lnTo>
                    <a:pt x="0" y="434340"/>
                  </a:lnTo>
                  <a:lnTo>
                    <a:pt x="830580" y="754380"/>
                  </a:lnTo>
                  <a:lnTo>
                    <a:pt x="1188720" y="449580"/>
                  </a:lnTo>
                  <a:lnTo>
                    <a:pt x="1181100" y="182880"/>
                  </a:lnTo>
                  <a:lnTo>
                    <a:pt x="396240" y="0"/>
                  </a:lnTo>
                  <a:lnTo>
                    <a:pt x="289560" y="12192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육각형 356">
              <a:extLst>
                <a:ext uri="{FF2B5EF4-FFF2-40B4-BE49-F238E27FC236}">
                  <a16:creationId xmlns:a16="http://schemas.microsoft.com/office/drawing/2014/main" id="{BE2A3749-4392-4F35-9106-B5EF35763297}"/>
                </a:ext>
              </a:extLst>
            </p:cNvPr>
            <p:cNvSpPr/>
            <p:nvPr/>
          </p:nvSpPr>
          <p:spPr>
            <a:xfrm>
              <a:off x="6099109" y="263816"/>
              <a:ext cx="2662335" cy="914400"/>
            </a:xfrm>
            <a:prstGeom prst="hexagon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배</a:t>
              </a: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EA860E4-4EFD-455D-8127-7EBCA878C65B}"/>
                </a:ext>
              </a:extLst>
            </p:cNvPr>
            <p:cNvSpPr/>
            <p:nvPr/>
          </p:nvSpPr>
          <p:spPr>
            <a:xfrm>
              <a:off x="6443637" y="1416280"/>
              <a:ext cx="436018" cy="1834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3CD3BD2C-F9D0-4FF7-B373-FF8BDC5C99AC}"/>
                </a:ext>
              </a:extLst>
            </p:cNvPr>
            <p:cNvSpPr/>
            <p:nvPr/>
          </p:nvSpPr>
          <p:spPr>
            <a:xfrm>
              <a:off x="8177398" y="1368353"/>
              <a:ext cx="436018" cy="1834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3FD54889-4124-4BDF-964C-642EDFB75CCF}"/>
                </a:ext>
              </a:extLst>
            </p:cNvPr>
            <p:cNvSpPr/>
            <p:nvPr/>
          </p:nvSpPr>
          <p:spPr>
            <a:xfrm>
              <a:off x="4371975" y="4067175"/>
              <a:ext cx="1371600" cy="847725"/>
            </a:xfrm>
            <a:custGeom>
              <a:avLst/>
              <a:gdLst>
                <a:gd name="connsiteX0" fmla="*/ 28575 w 1390650"/>
                <a:gd name="connsiteY0" fmla="*/ 342900 h 847725"/>
                <a:gd name="connsiteX1" fmla="*/ 123825 w 1390650"/>
                <a:gd name="connsiteY1" fmla="*/ 847725 h 847725"/>
                <a:gd name="connsiteX2" fmla="*/ 1390650 w 1390650"/>
                <a:gd name="connsiteY2" fmla="*/ 647700 h 847725"/>
                <a:gd name="connsiteX3" fmla="*/ 914400 w 1390650"/>
                <a:gd name="connsiteY3" fmla="*/ 0 h 847725"/>
                <a:gd name="connsiteX4" fmla="*/ 0 w 1390650"/>
                <a:gd name="connsiteY4" fmla="*/ 238125 h 847725"/>
                <a:gd name="connsiteX5" fmla="*/ 28575 w 1390650"/>
                <a:gd name="connsiteY5" fmla="*/ 342900 h 847725"/>
                <a:gd name="connsiteX0" fmla="*/ 9525 w 1371600"/>
                <a:gd name="connsiteY0" fmla="*/ 342900 h 847725"/>
                <a:gd name="connsiteX1" fmla="*/ 104775 w 1371600"/>
                <a:gd name="connsiteY1" fmla="*/ 847725 h 847725"/>
                <a:gd name="connsiteX2" fmla="*/ 1371600 w 1371600"/>
                <a:gd name="connsiteY2" fmla="*/ 647700 h 847725"/>
                <a:gd name="connsiteX3" fmla="*/ 895350 w 1371600"/>
                <a:gd name="connsiteY3" fmla="*/ 0 h 847725"/>
                <a:gd name="connsiteX4" fmla="*/ 0 w 1371600"/>
                <a:gd name="connsiteY4" fmla="*/ 295275 h 847725"/>
                <a:gd name="connsiteX5" fmla="*/ 9525 w 1371600"/>
                <a:gd name="connsiteY5" fmla="*/ 342900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00" h="847725">
                  <a:moveTo>
                    <a:pt x="9525" y="342900"/>
                  </a:moveTo>
                  <a:lnTo>
                    <a:pt x="104775" y="847725"/>
                  </a:lnTo>
                  <a:lnTo>
                    <a:pt x="1371600" y="647700"/>
                  </a:lnTo>
                  <a:lnTo>
                    <a:pt x="895350" y="0"/>
                  </a:lnTo>
                  <a:lnTo>
                    <a:pt x="0" y="295275"/>
                  </a:lnTo>
                  <a:lnTo>
                    <a:pt x="9525" y="342900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52129EB4-997B-4565-B91B-34109090853E}"/>
                </a:ext>
              </a:extLst>
            </p:cNvPr>
            <p:cNvSpPr/>
            <p:nvPr/>
          </p:nvSpPr>
          <p:spPr>
            <a:xfrm>
              <a:off x="4391025" y="4076700"/>
              <a:ext cx="1333500" cy="847725"/>
            </a:xfrm>
            <a:custGeom>
              <a:avLst/>
              <a:gdLst>
                <a:gd name="connsiteX0" fmla="*/ 57150 w 1333500"/>
                <a:gd name="connsiteY0" fmla="*/ 666750 h 847725"/>
                <a:gd name="connsiteX1" fmla="*/ 95250 w 1333500"/>
                <a:gd name="connsiteY1" fmla="*/ 847725 h 847725"/>
                <a:gd name="connsiteX2" fmla="*/ 1333500 w 1333500"/>
                <a:gd name="connsiteY2" fmla="*/ 638175 h 847725"/>
                <a:gd name="connsiteX3" fmla="*/ 857250 w 1333500"/>
                <a:gd name="connsiteY3" fmla="*/ 0 h 847725"/>
                <a:gd name="connsiteX4" fmla="*/ 0 w 1333500"/>
                <a:gd name="connsiteY4" fmla="*/ 266700 h 847725"/>
                <a:gd name="connsiteX5" fmla="*/ 19050 w 1333500"/>
                <a:gd name="connsiteY5" fmla="*/ 40957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0" h="847725">
                  <a:moveTo>
                    <a:pt x="57150" y="666750"/>
                  </a:moveTo>
                  <a:lnTo>
                    <a:pt x="95250" y="847725"/>
                  </a:lnTo>
                  <a:lnTo>
                    <a:pt x="1333500" y="638175"/>
                  </a:lnTo>
                  <a:lnTo>
                    <a:pt x="857250" y="0"/>
                  </a:lnTo>
                  <a:lnTo>
                    <a:pt x="0" y="266700"/>
                  </a:lnTo>
                  <a:lnTo>
                    <a:pt x="19050" y="40957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3D4C0056-C5B2-4349-B8B9-33EBA270FAED}"/>
                </a:ext>
              </a:extLst>
            </p:cNvPr>
            <p:cNvSpPr/>
            <p:nvPr/>
          </p:nvSpPr>
          <p:spPr>
            <a:xfrm rot="11732750">
              <a:off x="5079521" y="2412198"/>
              <a:ext cx="807720" cy="541020"/>
            </a:xfrm>
            <a:custGeom>
              <a:avLst/>
              <a:gdLst>
                <a:gd name="connsiteX0" fmla="*/ 800100 w 807720"/>
                <a:gd name="connsiteY0" fmla="*/ 160020 h 541020"/>
                <a:gd name="connsiteX1" fmla="*/ 807720 w 807720"/>
                <a:gd name="connsiteY1" fmla="*/ 388620 h 541020"/>
                <a:gd name="connsiteX2" fmla="*/ 144780 w 807720"/>
                <a:gd name="connsiteY2" fmla="*/ 541020 h 541020"/>
                <a:gd name="connsiteX3" fmla="*/ 0 w 807720"/>
                <a:gd name="connsiteY3" fmla="*/ 327660 h 541020"/>
                <a:gd name="connsiteX4" fmla="*/ 304800 w 807720"/>
                <a:gd name="connsiteY4" fmla="*/ 0 h 541020"/>
                <a:gd name="connsiteX5" fmla="*/ 685800 w 807720"/>
                <a:gd name="connsiteY5" fmla="*/ 38100 h 541020"/>
                <a:gd name="connsiteX6" fmla="*/ 800100 w 807720"/>
                <a:gd name="connsiteY6" fmla="*/ 160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720" h="541020">
                  <a:moveTo>
                    <a:pt x="800100" y="160020"/>
                  </a:moveTo>
                  <a:lnTo>
                    <a:pt x="807720" y="388620"/>
                  </a:lnTo>
                  <a:lnTo>
                    <a:pt x="144780" y="541020"/>
                  </a:lnTo>
                  <a:lnTo>
                    <a:pt x="0" y="327660"/>
                  </a:lnTo>
                  <a:lnTo>
                    <a:pt x="304800" y="0"/>
                  </a:lnTo>
                  <a:lnTo>
                    <a:pt x="685800" y="38100"/>
                  </a:lnTo>
                  <a:lnTo>
                    <a:pt x="800100" y="160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D5AA05FB-1250-49EC-BD94-D2255427B094}"/>
                </a:ext>
              </a:extLst>
            </p:cNvPr>
            <p:cNvSpPr/>
            <p:nvPr/>
          </p:nvSpPr>
          <p:spPr>
            <a:xfrm rot="20672867">
              <a:off x="6017037" y="3222179"/>
              <a:ext cx="991149" cy="638581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365633F3-EA3E-480C-853D-058363A37650}"/>
                </a:ext>
              </a:extLst>
            </p:cNvPr>
            <p:cNvSpPr/>
            <p:nvPr/>
          </p:nvSpPr>
          <p:spPr>
            <a:xfrm>
              <a:off x="4956475" y="2451403"/>
              <a:ext cx="991149" cy="638581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460134B-416D-4DE6-819D-71CCA3CC6367}"/>
                </a:ext>
              </a:extLst>
            </p:cNvPr>
            <p:cNvSpPr/>
            <p:nvPr/>
          </p:nvSpPr>
          <p:spPr>
            <a:xfrm rot="21216243">
              <a:off x="5879922" y="3856954"/>
              <a:ext cx="1107634" cy="255378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12735A0D-10E8-4A78-BF66-9DE8DD8B58BF}"/>
                </a:ext>
              </a:extLst>
            </p:cNvPr>
            <p:cNvSpPr/>
            <p:nvPr/>
          </p:nvSpPr>
          <p:spPr>
            <a:xfrm rot="1331206">
              <a:off x="8055436" y="397009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94DE289-6055-4C58-B630-9547E74CFD77}"/>
                </a:ext>
              </a:extLst>
            </p:cNvPr>
            <p:cNvSpPr/>
            <p:nvPr/>
          </p:nvSpPr>
          <p:spPr>
            <a:xfrm rot="18808797">
              <a:off x="1737523" y="2511106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07F372EB-C766-4A21-9E28-C10A2A8AE491}"/>
                </a:ext>
              </a:extLst>
            </p:cNvPr>
            <p:cNvSpPr/>
            <p:nvPr/>
          </p:nvSpPr>
          <p:spPr>
            <a:xfrm>
              <a:off x="5173308" y="5661349"/>
              <a:ext cx="695835" cy="331084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7C9D0090-AE68-42F6-8475-45A27366D26A}"/>
                </a:ext>
              </a:extLst>
            </p:cNvPr>
            <p:cNvSpPr/>
            <p:nvPr/>
          </p:nvSpPr>
          <p:spPr>
            <a:xfrm rot="1499535">
              <a:off x="6984298" y="5706578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4CEED30-CCBB-4FB2-958F-52AA22B988F1}"/>
                </a:ext>
              </a:extLst>
            </p:cNvPr>
            <p:cNvSpPr/>
            <p:nvPr/>
          </p:nvSpPr>
          <p:spPr>
            <a:xfrm rot="1499535">
              <a:off x="7275672" y="5834390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6079D4C-B6EB-4C06-A209-397AA0DCCA1D}"/>
                </a:ext>
              </a:extLst>
            </p:cNvPr>
            <p:cNvSpPr/>
            <p:nvPr/>
          </p:nvSpPr>
          <p:spPr>
            <a:xfrm rot="1499535">
              <a:off x="7602243" y="5954690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2" name="그룹 371">
              <a:extLst>
                <a:ext uri="{FF2B5EF4-FFF2-40B4-BE49-F238E27FC236}">
                  <a16:creationId xmlns:a16="http://schemas.microsoft.com/office/drawing/2014/main" id="{6EEDA388-5877-4557-82F6-E2E5AC7C379D}"/>
                </a:ext>
              </a:extLst>
            </p:cNvPr>
            <p:cNvGrpSpPr/>
            <p:nvPr/>
          </p:nvGrpSpPr>
          <p:grpSpPr>
            <a:xfrm>
              <a:off x="7010043" y="5598278"/>
              <a:ext cx="276567" cy="452814"/>
              <a:chOff x="7010043" y="5598278"/>
              <a:chExt cx="276567" cy="452814"/>
            </a:xfrm>
          </p:grpSpPr>
          <p:sp>
            <p:nvSpPr>
              <p:cNvPr id="408" name="순서도: 자기 디스크 407">
                <a:extLst>
                  <a:ext uri="{FF2B5EF4-FFF2-40B4-BE49-F238E27FC236}">
                    <a16:creationId xmlns:a16="http://schemas.microsoft.com/office/drawing/2014/main" id="{00EFCF34-B13D-4858-A2FA-0EFAA347FF90}"/>
                  </a:ext>
                </a:extLst>
              </p:cNvPr>
              <p:cNvSpPr/>
              <p:nvPr/>
            </p:nvSpPr>
            <p:spPr>
              <a:xfrm>
                <a:off x="7073706" y="5598278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87CCACB-8753-4AFB-9A5F-A3DA93E0BEB4}"/>
                  </a:ext>
                </a:extLst>
              </p:cNvPr>
              <p:cNvGrpSpPr/>
              <p:nvPr/>
            </p:nvGrpSpPr>
            <p:grpSpPr>
              <a:xfrm>
                <a:off x="7010043" y="5869730"/>
                <a:ext cx="198209" cy="181362"/>
                <a:chOff x="230403" y="979713"/>
                <a:chExt cx="478257" cy="437607"/>
              </a:xfrm>
            </p:grpSpPr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01D31563-045A-429B-B539-936AF1AE6556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평행 사변형 410">
                  <a:extLst>
                    <a:ext uri="{FF2B5EF4-FFF2-40B4-BE49-F238E27FC236}">
                      <a16:creationId xmlns:a16="http://schemas.microsoft.com/office/drawing/2014/main" id="{A754B185-254D-4269-AD7B-28DFB532225E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자유형: 도형 411">
                  <a:extLst>
                    <a:ext uri="{FF2B5EF4-FFF2-40B4-BE49-F238E27FC236}">
                      <a16:creationId xmlns:a16="http://schemas.microsoft.com/office/drawing/2014/main" id="{B2BB51F5-3B97-45C0-A0B1-83A88AAF89B1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73" name="그룹 372">
              <a:extLst>
                <a:ext uri="{FF2B5EF4-FFF2-40B4-BE49-F238E27FC236}">
                  <a16:creationId xmlns:a16="http://schemas.microsoft.com/office/drawing/2014/main" id="{9276161B-7460-40DF-A4B2-CC0A7F7B0C03}"/>
                </a:ext>
              </a:extLst>
            </p:cNvPr>
            <p:cNvGrpSpPr/>
            <p:nvPr/>
          </p:nvGrpSpPr>
          <p:grpSpPr>
            <a:xfrm>
              <a:off x="7286610" y="5713044"/>
              <a:ext cx="270905" cy="453081"/>
              <a:chOff x="7286610" y="5713044"/>
              <a:chExt cx="270905" cy="453081"/>
            </a:xfrm>
          </p:grpSpPr>
          <p:sp>
            <p:nvSpPr>
              <p:cNvPr id="403" name="순서도: 자기 디스크 402">
                <a:extLst>
                  <a:ext uri="{FF2B5EF4-FFF2-40B4-BE49-F238E27FC236}">
                    <a16:creationId xmlns:a16="http://schemas.microsoft.com/office/drawing/2014/main" id="{11885924-0A47-47D9-93AD-B8AE9708B7BA}"/>
                  </a:ext>
                </a:extLst>
              </p:cNvPr>
              <p:cNvSpPr/>
              <p:nvPr/>
            </p:nvSpPr>
            <p:spPr>
              <a:xfrm>
                <a:off x="7344611" y="5713044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4" name="그룹 403">
                <a:extLst>
                  <a:ext uri="{FF2B5EF4-FFF2-40B4-BE49-F238E27FC236}">
                    <a16:creationId xmlns:a16="http://schemas.microsoft.com/office/drawing/2014/main" id="{AC6DEFEB-A391-4E8A-A3E5-B30DBE2B6FE9}"/>
                  </a:ext>
                </a:extLst>
              </p:cNvPr>
              <p:cNvGrpSpPr/>
              <p:nvPr/>
            </p:nvGrpSpPr>
            <p:grpSpPr>
              <a:xfrm>
                <a:off x="7286610" y="5984763"/>
                <a:ext cx="198209" cy="181362"/>
                <a:chOff x="230403" y="979713"/>
                <a:chExt cx="478257" cy="437607"/>
              </a:xfrm>
            </p:grpSpPr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CC81445D-77BB-4FE2-A81E-9700704948F3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평행 사변형 405">
                  <a:extLst>
                    <a:ext uri="{FF2B5EF4-FFF2-40B4-BE49-F238E27FC236}">
                      <a16:creationId xmlns:a16="http://schemas.microsoft.com/office/drawing/2014/main" id="{F3395C7F-51C4-4F39-A56D-1B7D3EA37D6C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자유형: 도형 406">
                  <a:extLst>
                    <a:ext uri="{FF2B5EF4-FFF2-40B4-BE49-F238E27FC236}">
                      <a16:creationId xmlns:a16="http://schemas.microsoft.com/office/drawing/2014/main" id="{EF12002E-6E29-4717-8730-8D968821761A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74" name="그룹 373">
              <a:extLst>
                <a:ext uri="{FF2B5EF4-FFF2-40B4-BE49-F238E27FC236}">
                  <a16:creationId xmlns:a16="http://schemas.microsoft.com/office/drawing/2014/main" id="{E84218D7-C420-4DFB-9810-2096C92FAEEE}"/>
                </a:ext>
              </a:extLst>
            </p:cNvPr>
            <p:cNvGrpSpPr/>
            <p:nvPr/>
          </p:nvGrpSpPr>
          <p:grpSpPr>
            <a:xfrm>
              <a:off x="7566846" y="5825227"/>
              <a:ext cx="276176" cy="422480"/>
              <a:chOff x="7566846" y="5825227"/>
              <a:chExt cx="276176" cy="422480"/>
            </a:xfrm>
          </p:grpSpPr>
          <p:sp>
            <p:nvSpPr>
              <p:cNvPr id="398" name="순서도: 자기 디스크 397">
                <a:extLst>
                  <a:ext uri="{FF2B5EF4-FFF2-40B4-BE49-F238E27FC236}">
                    <a16:creationId xmlns:a16="http://schemas.microsoft.com/office/drawing/2014/main" id="{BBB38F6B-BD2E-444D-A025-88B0C79BB612}"/>
                  </a:ext>
                </a:extLst>
              </p:cNvPr>
              <p:cNvSpPr/>
              <p:nvPr/>
            </p:nvSpPr>
            <p:spPr>
              <a:xfrm>
                <a:off x="7630118" y="5825227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99" name="그룹 398">
                <a:extLst>
                  <a:ext uri="{FF2B5EF4-FFF2-40B4-BE49-F238E27FC236}">
                    <a16:creationId xmlns:a16="http://schemas.microsoft.com/office/drawing/2014/main" id="{FBA37759-3376-491D-BC2B-A79B408671D2}"/>
                  </a:ext>
                </a:extLst>
              </p:cNvPr>
              <p:cNvGrpSpPr/>
              <p:nvPr/>
            </p:nvGrpSpPr>
            <p:grpSpPr>
              <a:xfrm>
                <a:off x="7566846" y="6066345"/>
                <a:ext cx="198209" cy="181362"/>
                <a:chOff x="230403" y="979713"/>
                <a:chExt cx="478257" cy="437607"/>
              </a:xfrm>
            </p:grpSpPr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429173CE-FB35-4EB1-88EE-8BE4121BF0AD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평행 사변형 400">
                  <a:extLst>
                    <a:ext uri="{FF2B5EF4-FFF2-40B4-BE49-F238E27FC236}">
                      <a16:creationId xmlns:a16="http://schemas.microsoft.com/office/drawing/2014/main" id="{816A3716-34DB-4B20-A576-22ADF5B1220F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자유형: 도형 401">
                  <a:extLst>
                    <a:ext uri="{FF2B5EF4-FFF2-40B4-BE49-F238E27FC236}">
                      <a16:creationId xmlns:a16="http://schemas.microsoft.com/office/drawing/2014/main" id="{93DD4B71-5FC1-4058-8ACC-AE3A92B81DF9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3F235FB7-F4F6-43E7-871B-2492AB1CE0B0}"/>
                </a:ext>
              </a:extLst>
            </p:cNvPr>
            <p:cNvSpPr/>
            <p:nvPr/>
          </p:nvSpPr>
          <p:spPr>
            <a:xfrm rot="17771797">
              <a:off x="9422712" y="2536808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D9297735-C064-4930-A58E-3DE055DCCB5D}"/>
                </a:ext>
              </a:extLst>
            </p:cNvPr>
            <p:cNvSpPr/>
            <p:nvPr/>
          </p:nvSpPr>
          <p:spPr>
            <a:xfrm>
              <a:off x="9023477" y="129541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C1585689-9A04-4D04-BCA8-734E1DE4E494}"/>
                </a:ext>
              </a:extLst>
            </p:cNvPr>
            <p:cNvSpPr/>
            <p:nvPr/>
          </p:nvSpPr>
          <p:spPr>
            <a:xfrm>
              <a:off x="10396873" y="180208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4BFBCBC6-700C-40A9-9F68-1ACFE4246EF1}"/>
                </a:ext>
              </a:extLst>
            </p:cNvPr>
            <p:cNvSpPr/>
            <p:nvPr/>
          </p:nvSpPr>
          <p:spPr>
            <a:xfrm>
              <a:off x="2677886" y="1334278"/>
              <a:ext cx="3247053" cy="802432"/>
            </a:xfrm>
            <a:custGeom>
              <a:avLst/>
              <a:gdLst>
                <a:gd name="connsiteX0" fmla="*/ 0 w 3247053"/>
                <a:gd name="connsiteY0" fmla="*/ 569167 h 802432"/>
                <a:gd name="connsiteX1" fmla="*/ 522514 w 3247053"/>
                <a:gd name="connsiteY1" fmla="*/ 802432 h 802432"/>
                <a:gd name="connsiteX2" fmla="*/ 1156996 w 3247053"/>
                <a:gd name="connsiteY2" fmla="*/ 485191 h 802432"/>
                <a:gd name="connsiteX3" fmla="*/ 1362269 w 3247053"/>
                <a:gd name="connsiteY3" fmla="*/ 307910 h 802432"/>
                <a:gd name="connsiteX4" fmla="*/ 1586204 w 3247053"/>
                <a:gd name="connsiteY4" fmla="*/ 251926 h 802432"/>
                <a:gd name="connsiteX5" fmla="*/ 1968759 w 3247053"/>
                <a:gd name="connsiteY5" fmla="*/ 410546 h 802432"/>
                <a:gd name="connsiteX6" fmla="*/ 2258008 w 3247053"/>
                <a:gd name="connsiteY6" fmla="*/ 485191 h 802432"/>
                <a:gd name="connsiteX7" fmla="*/ 2537926 w 3247053"/>
                <a:gd name="connsiteY7" fmla="*/ 270587 h 802432"/>
                <a:gd name="connsiteX8" fmla="*/ 2715208 w 3247053"/>
                <a:gd name="connsiteY8" fmla="*/ 186612 h 802432"/>
                <a:gd name="connsiteX9" fmla="*/ 3097763 w 3247053"/>
                <a:gd name="connsiteY9" fmla="*/ 167951 h 802432"/>
                <a:gd name="connsiteX10" fmla="*/ 3247053 w 3247053"/>
                <a:gd name="connsiteY10" fmla="*/ 0 h 8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7053" h="802432">
                  <a:moveTo>
                    <a:pt x="0" y="569167"/>
                  </a:moveTo>
                  <a:lnTo>
                    <a:pt x="522514" y="802432"/>
                  </a:lnTo>
                  <a:lnTo>
                    <a:pt x="1156996" y="485191"/>
                  </a:lnTo>
                  <a:lnTo>
                    <a:pt x="1362269" y="307910"/>
                  </a:lnTo>
                  <a:lnTo>
                    <a:pt x="1586204" y="251926"/>
                  </a:lnTo>
                  <a:lnTo>
                    <a:pt x="1968759" y="410546"/>
                  </a:lnTo>
                  <a:lnTo>
                    <a:pt x="2258008" y="485191"/>
                  </a:lnTo>
                  <a:lnTo>
                    <a:pt x="2537926" y="270587"/>
                  </a:lnTo>
                  <a:lnTo>
                    <a:pt x="2715208" y="186612"/>
                  </a:lnTo>
                  <a:lnTo>
                    <a:pt x="3097763" y="167951"/>
                  </a:lnTo>
                  <a:lnTo>
                    <a:pt x="3247053" y="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81355ACB-4591-43DF-8069-EAF5E58660A3}"/>
                </a:ext>
              </a:extLst>
            </p:cNvPr>
            <p:cNvSpPr/>
            <p:nvPr/>
          </p:nvSpPr>
          <p:spPr>
            <a:xfrm>
              <a:off x="6941976" y="1343608"/>
              <a:ext cx="1045028" cy="65314"/>
            </a:xfrm>
            <a:custGeom>
              <a:avLst/>
              <a:gdLst>
                <a:gd name="connsiteX0" fmla="*/ 0 w 1045028"/>
                <a:gd name="connsiteY0" fmla="*/ 9331 h 65314"/>
                <a:gd name="connsiteX1" fmla="*/ 849085 w 1045028"/>
                <a:gd name="connsiteY1" fmla="*/ 65314 h 65314"/>
                <a:gd name="connsiteX2" fmla="*/ 1045028 w 1045028"/>
                <a:gd name="connsiteY2" fmla="*/ 0 h 6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5028" h="65314">
                  <a:moveTo>
                    <a:pt x="0" y="9331"/>
                  </a:moveTo>
                  <a:lnTo>
                    <a:pt x="849085" y="65314"/>
                  </a:lnTo>
                  <a:lnTo>
                    <a:pt x="1045028" y="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7418CEE9-F740-4178-908D-7E3DED5A2E84}"/>
                </a:ext>
              </a:extLst>
            </p:cNvPr>
            <p:cNvSpPr/>
            <p:nvPr/>
          </p:nvSpPr>
          <p:spPr>
            <a:xfrm rot="20509255">
              <a:off x="4633580" y="4252863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0741E584-A233-4F6F-A2A9-F207FC2E236F}"/>
                </a:ext>
              </a:extLst>
            </p:cNvPr>
            <p:cNvSpPr/>
            <p:nvPr/>
          </p:nvSpPr>
          <p:spPr>
            <a:xfrm rot="20405028">
              <a:off x="4578051" y="4242306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54BC12D6-DF21-4C8A-8651-49D3097AEA5D}"/>
                </a:ext>
              </a:extLst>
            </p:cNvPr>
            <p:cNvSpPr/>
            <p:nvPr/>
          </p:nvSpPr>
          <p:spPr>
            <a:xfrm rot="19192136">
              <a:off x="8113597" y="5668176"/>
              <a:ext cx="326406" cy="2191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6B358A64-1F9C-43E9-AD61-81E6E8667623}"/>
                </a:ext>
              </a:extLst>
            </p:cNvPr>
            <p:cNvSpPr txBox="1"/>
            <p:nvPr/>
          </p:nvSpPr>
          <p:spPr>
            <a:xfrm rot="20346948">
              <a:off x="4510405" y="4464915"/>
              <a:ext cx="992413" cy="338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물통 창고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93CE2097-04BF-4385-B203-F8163F55BEA9}"/>
                </a:ext>
              </a:extLst>
            </p:cNvPr>
            <p:cNvSpPr txBox="1"/>
            <p:nvPr/>
          </p:nvSpPr>
          <p:spPr>
            <a:xfrm>
              <a:off x="7576110" y="5494749"/>
              <a:ext cx="501004" cy="212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"/>
                <a:t>충전기 </a:t>
              </a:r>
              <a:r>
                <a:rPr lang="ko-KR" altLang="en-US" sz="100" dirty="0"/>
                <a:t>창고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CCBDE3-2E5B-457C-BF61-02E164957DAF}"/>
                </a:ext>
              </a:extLst>
            </p:cNvPr>
            <p:cNvSpPr txBox="1"/>
            <p:nvPr/>
          </p:nvSpPr>
          <p:spPr>
            <a:xfrm>
              <a:off x="2385099" y="4620920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모래사장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63C9E4EF-A1B5-4CAB-B52E-EAB914BF4B89}"/>
                </a:ext>
              </a:extLst>
            </p:cNvPr>
            <p:cNvSpPr txBox="1"/>
            <p:nvPr/>
          </p:nvSpPr>
          <p:spPr>
            <a:xfrm>
              <a:off x="3996890" y="1945312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모래사장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CC2F22C-FBEA-41AF-9105-4C46AC742B83}"/>
                </a:ext>
              </a:extLst>
            </p:cNvPr>
            <p:cNvSpPr txBox="1"/>
            <p:nvPr/>
          </p:nvSpPr>
          <p:spPr>
            <a:xfrm>
              <a:off x="3545468" y="3332119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숲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BB26786D-4571-4D22-A13A-18C3F9712C21}"/>
                </a:ext>
              </a:extLst>
            </p:cNvPr>
            <p:cNvSpPr txBox="1"/>
            <p:nvPr/>
          </p:nvSpPr>
          <p:spPr>
            <a:xfrm>
              <a:off x="9321282" y="4298607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숲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16B87817-9701-41E8-BDCA-D455615CEC29}"/>
                </a:ext>
              </a:extLst>
            </p:cNvPr>
            <p:cNvSpPr txBox="1"/>
            <p:nvPr/>
          </p:nvSpPr>
          <p:spPr>
            <a:xfrm>
              <a:off x="2021651" y="2818987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제련소</a:t>
              </a: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24E87319-6307-4ACE-82E7-73423E2F0C32}"/>
                </a:ext>
              </a:extLst>
            </p:cNvPr>
            <p:cNvSpPr txBox="1"/>
            <p:nvPr/>
          </p:nvSpPr>
          <p:spPr>
            <a:xfrm>
              <a:off x="9181171" y="1835031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제련소</a:t>
              </a:r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0F42F391-689E-44D2-8325-BC05AFEDA634}"/>
                </a:ext>
              </a:extLst>
            </p:cNvPr>
            <p:cNvSpPr txBox="1"/>
            <p:nvPr/>
          </p:nvSpPr>
          <p:spPr>
            <a:xfrm>
              <a:off x="10179698" y="2379022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정제소</a:t>
              </a:r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AB0193D6-A26F-40EF-9F94-77CC6EE1AE78}"/>
                </a:ext>
              </a:extLst>
            </p:cNvPr>
            <p:cNvSpPr txBox="1"/>
            <p:nvPr/>
          </p:nvSpPr>
          <p:spPr>
            <a:xfrm>
              <a:off x="7254610" y="2097318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/>
                <a:t>메인로비</a:t>
              </a:r>
              <a:endParaRPr lang="ko-KR" altLang="en-US" sz="1000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0CE18A8A-8E7B-495A-8A4B-9BB38CC0119A}"/>
                </a:ext>
              </a:extLst>
            </p:cNvPr>
            <p:cNvSpPr txBox="1"/>
            <p:nvPr/>
          </p:nvSpPr>
          <p:spPr>
            <a:xfrm>
              <a:off x="7912358" y="3041524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밭</a:t>
              </a: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72DFE1B5-04B7-4FAC-B597-D6B5B85A53B0}"/>
                </a:ext>
              </a:extLst>
            </p:cNvPr>
            <p:cNvSpPr txBox="1"/>
            <p:nvPr/>
          </p:nvSpPr>
          <p:spPr>
            <a:xfrm>
              <a:off x="5221926" y="3081572"/>
              <a:ext cx="733106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동굴</a:t>
              </a:r>
            </a:p>
          </p:txBody>
        </p:sp>
        <p:sp>
          <p:nvSpPr>
            <p:cNvPr id="395" name="원호 394">
              <a:extLst>
                <a:ext uri="{FF2B5EF4-FFF2-40B4-BE49-F238E27FC236}">
                  <a16:creationId xmlns:a16="http://schemas.microsoft.com/office/drawing/2014/main" id="{26CF4C3E-14CE-40E0-AD5F-C1D2A2339C0D}"/>
                </a:ext>
              </a:extLst>
            </p:cNvPr>
            <p:cNvSpPr/>
            <p:nvPr/>
          </p:nvSpPr>
          <p:spPr>
            <a:xfrm>
              <a:off x="7295625" y="2776477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6" name="원호 395">
              <a:extLst>
                <a:ext uri="{FF2B5EF4-FFF2-40B4-BE49-F238E27FC236}">
                  <a16:creationId xmlns:a16="http://schemas.microsoft.com/office/drawing/2014/main" id="{30B42D56-77F8-4D86-A201-427D7B8225D2}"/>
                </a:ext>
              </a:extLst>
            </p:cNvPr>
            <p:cNvSpPr/>
            <p:nvPr/>
          </p:nvSpPr>
          <p:spPr>
            <a:xfrm>
              <a:off x="7286295" y="3113898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원호 396">
              <a:extLst>
                <a:ext uri="{FF2B5EF4-FFF2-40B4-BE49-F238E27FC236}">
                  <a16:creationId xmlns:a16="http://schemas.microsoft.com/office/drawing/2014/main" id="{DE73C720-7D1F-4F9A-B05F-2804002867F9}"/>
                </a:ext>
              </a:extLst>
            </p:cNvPr>
            <p:cNvSpPr/>
            <p:nvPr/>
          </p:nvSpPr>
          <p:spPr>
            <a:xfrm>
              <a:off x="7287205" y="3434125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0975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E39F965C-02B5-48A9-9D55-B6A60A67C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929" y="4239759"/>
            <a:ext cx="2507798" cy="250779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2AEEA0-2564-4AE8-AEA6-35ADCD8A4490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캐릭터 구성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pic>
        <p:nvPicPr>
          <p:cNvPr id="9" name="그림 8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EF6686B2-E1BA-49CD-8688-319B248B7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71" y="4275932"/>
            <a:ext cx="2507798" cy="2507798"/>
          </a:xfrm>
          <a:prstGeom prst="rect">
            <a:avLst/>
          </a:prstGeom>
        </p:spPr>
      </p:pic>
      <p:pic>
        <p:nvPicPr>
          <p:cNvPr id="11" name="그림 1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A2DFC37-6BCF-42D0-A06A-2E7D592BF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869" y="4227061"/>
            <a:ext cx="2582069" cy="2582069"/>
          </a:xfrm>
          <a:prstGeom prst="rect">
            <a:avLst/>
          </a:prstGeom>
        </p:spPr>
      </p:pic>
      <p:pic>
        <p:nvPicPr>
          <p:cNvPr id="13" name="그림 12" descr="벡터그래픽이(가) 표시된 사진&#10;&#10;자동 생성된 설명">
            <a:extLst>
              <a:ext uri="{FF2B5EF4-FFF2-40B4-BE49-F238E27FC236}">
                <a16:creationId xmlns:a16="http://schemas.microsoft.com/office/drawing/2014/main" id="{FB6694D3-EC6C-454F-B148-E6912E3F4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18" y="4275931"/>
            <a:ext cx="2582069" cy="25820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E7DFA5-5FF9-4BCE-AA19-E773AF0D8053}"/>
              </a:ext>
            </a:extLst>
          </p:cNvPr>
          <p:cNvSpPr txBox="1"/>
          <p:nvPr/>
        </p:nvSpPr>
        <p:spPr>
          <a:xfrm>
            <a:off x="2278497" y="2215440"/>
            <a:ext cx="7384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캐릭터는 직업을 설정한 후 직업에 맞는 외형으로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캐릭터 모두에게 차별점을 주어 개발할 예정</a:t>
            </a:r>
          </a:p>
        </p:txBody>
      </p:sp>
    </p:spTree>
    <p:extLst>
      <p:ext uri="{BB962C8B-B14F-4D97-AF65-F5344CB8AC3E}">
        <p14:creationId xmlns:p14="http://schemas.microsoft.com/office/powerpoint/2010/main" val="1615244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일반 캐릭터 </a:t>
            </a:r>
            <a:r>
              <a:rPr lang="en-US" altLang="ko-KR" sz="2800" b="1" dirty="0">
                <a:solidFill>
                  <a:srgbClr val="FFFFFF"/>
                </a:solidFill>
              </a:rPr>
              <a:t>FSM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죽기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Death</a:t>
            </a:r>
            <a:endParaRPr lang="ko-KR" altLang="en-US" sz="11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E05A0B8-1554-4CAC-AF4A-4DC448B46725}"/>
              </a:ext>
            </a:extLst>
          </p:cNvPr>
          <p:cNvCxnSpPr>
            <a:cxnSpLocks/>
          </p:cNvCxnSpPr>
          <p:nvPr/>
        </p:nvCxnSpPr>
        <p:spPr>
          <a:xfrm>
            <a:off x="6791641" y="3895725"/>
            <a:ext cx="16875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84D443-B877-4145-8B46-E2DBE5DB5F65}"/>
              </a:ext>
            </a:extLst>
          </p:cNvPr>
          <p:cNvSpPr txBox="1"/>
          <p:nvPr/>
        </p:nvSpPr>
        <p:spPr>
          <a:xfrm>
            <a:off x="7172545" y="3664893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F79573-A900-4299-9210-DC4717CC7318}"/>
              </a:ext>
            </a:extLst>
          </p:cNvPr>
          <p:cNvSpPr txBox="1"/>
          <p:nvPr/>
        </p:nvSpPr>
        <p:spPr>
          <a:xfrm>
            <a:off x="7515748" y="2083775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CA4AA08-DE9D-4B22-A10A-BC0760F97C97}"/>
              </a:ext>
            </a:extLst>
          </p:cNvPr>
          <p:cNvCxnSpPr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5CFB2E8F-6F83-4625-BDE0-B04C0576810B}"/>
              </a:ext>
            </a:extLst>
          </p:cNvPr>
          <p:cNvCxnSpPr>
            <a:stCxn id="48" idx="0"/>
            <a:endCxn id="16" idx="3"/>
          </p:cNvCxnSpPr>
          <p:nvPr/>
        </p:nvCxnSpPr>
        <p:spPr>
          <a:xfrm rot="16200000" flipH="1">
            <a:off x="5347265" y="-467079"/>
            <a:ext cx="1849403" cy="6876204"/>
          </a:xfrm>
          <a:prstGeom prst="bentConnector4">
            <a:avLst>
              <a:gd name="adj1" fmla="val -12361"/>
              <a:gd name="adj2" fmla="val 1033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572AAC-8BB4-4EB0-9C9E-E0ED14C25879}"/>
              </a:ext>
            </a:extLst>
          </p:cNvPr>
          <p:cNvSpPr txBox="1"/>
          <p:nvPr/>
        </p:nvSpPr>
        <p:spPr>
          <a:xfrm>
            <a:off x="5794439" y="158946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775598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납치자 캐릭터 </a:t>
            </a:r>
            <a:r>
              <a:rPr lang="en-US" altLang="ko-KR" sz="2800" b="1" dirty="0">
                <a:solidFill>
                  <a:srgbClr val="FFFFFF"/>
                </a:solidFill>
              </a:rPr>
              <a:t>FSM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사살</a:t>
            </a:r>
            <a:endParaRPr lang="en-US" altLang="ko-KR" sz="1100" dirty="0"/>
          </a:p>
          <a:p>
            <a:pPr algn="ctr"/>
            <a:r>
              <a:rPr lang="en-US" altLang="ko-KR" sz="1100" dirty="0"/>
              <a:t>Kill</a:t>
            </a:r>
            <a:endParaRPr lang="ko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A6E340E-FD0A-4081-8B47-29DC9B8B3EFE}"/>
              </a:ext>
            </a:extLst>
          </p:cNvPr>
          <p:cNvCxnSpPr>
            <a:cxnSpLocks/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F0938C-F8B7-486E-8C39-49504D84D8FC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6791642" y="3895725"/>
            <a:ext cx="1685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3089928-12C7-46FB-B52A-B8D8D808A904}"/>
              </a:ext>
            </a:extLst>
          </p:cNvPr>
          <p:cNvSpPr txBox="1"/>
          <p:nvPr/>
        </p:nvSpPr>
        <p:spPr>
          <a:xfrm>
            <a:off x="7324167" y="2059297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8FE687-6682-4241-AF1E-D602D6FF9453}"/>
              </a:ext>
            </a:extLst>
          </p:cNvPr>
          <p:cNvSpPr txBox="1"/>
          <p:nvPr/>
        </p:nvSpPr>
        <p:spPr>
          <a:xfrm>
            <a:off x="7066101" y="3676866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308816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화장품이(가) 표시된 사진&#10;&#10;자동 생성된 설명">
            <a:extLst>
              <a:ext uri="{FF2B5EF4-FFF2-40B4-BE49-F238E27FC236}">
                <a16:creationId xmlns:a16="http://schemas.microsoft.com/office/drawing/2014/main" id="{53304B18-68C6-4979-90F1-80ECBB3442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87" y="1198409"/>
            <a:ext cx="6093224" cy="6093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아이템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D85308-01D3-4763-BB21-6F7EC0F28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097423"/>
              </p:ext>
            </p:extLst>
          </p:nvPr>
        </p:nvGraphicFramePr>
        <p:xfrm>
          <a:off x="838199" y="2752725"/>
          <a:ext cx="10515601" cy="18431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8151">
                  <a:extLst>
                    <a:ext uri="{9D8B030D-6E8A-4147-A177-3AD203B41FA5}">
                      <a16:colId xmlns:a16="http://schemas.microsoft.com/office/drawing/2014/main" val="3840191435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1085730618"/>
                    </a:ext>
                  </a:extLst>
                </a:gridCol>
                <a:gridCol w="1928103">
                  <a:extLst>
                    <a:ext uri="{9D8B030D-6E8A-4147-A177-3AD203B41FA5}">
                      <a16:colId xmlns:a16="http://schemas.microsoft.com/office/drawing/2014/main" val="3288354019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857498393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588479225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035223200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528353440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메인 로비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연구소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동굴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제련소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모래사장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숲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33064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배터리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구리광석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43636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모래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183071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유리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구리광석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-&gt; </a:t>
                      </a:r>
                      <a:r>
                        <a:rPr lang="ko-KR" altLang="en-US" sz="800" u="none" strike="noStrike" dirty="0">
                          <a:effectLst/>
                        </a:rPr>
                        <a:t>구리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622468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코코넛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55579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796E4C7-4E80-4BA6-A4C8-849949C4A271}"/>
              </a:ext>
            </a:extLst>
          </p:cNvPr>
          <p:cNvSpPr txBox="1"/>
          <p:nvPr/>
        </p:nvSpPr>
        <p:spPr>
          <a:xfrm>
            <a:off x="961534" y="1828800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아이템 생성 위치</a:t>
            </a:r>
          </a:p>
        </p:txBody>
      </p:sp>
    </p:spTree>
    <p:extLst>
      <p:ext uri="{BB962C8B-B14F-4D97-AF65-F5344CB8AC3E}">
        <p14:creationId xmlns:p14="http://schemas.microsoft.com/office/powerpoint/2010/main" val="2360754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DF948F1F-88D3-4C8A-BD10-BCF2DE08CE47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408B52-F37F-41B6-A201-B7E41D7296D0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진행 구성도 </a:t>
            </a:r>
            <a:r>
              <a:rPr lang="en-US" altLang="ko-KR" sz="2800" b="1" dirty="0">
                <a:solidFill>
                  <a:schemeClr val="bg1"/>
                </a:solidFill>
              </a:rPr>
              <a:t>( </a:t>
            </a:r>
            <a:r>
              <a:rPr lang="ko-KR" altLang="en-US" sz="2800" b="1" dirty="0">
                <a:solidFill>
                  <a:schemeClr val="bg1"/>
                </a:solidFill>
              </a:rPr>
              <a:t>재료 모으기 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0" name="모서리가 둥근 직사각형 106">
            <a:extLst>
              <a:ext uri="{FF2B5EF4-FFF2-40B4-BE49-F238E27FC236}">
                <a16:creationId xmlns:a16="http://schemas.microsoft.com/office/drawing/2014/main" id="{6476D0B5-1DC1-4290-9C0E-DCA5B7176ECD}"/>
              </a:ext>
            </a:extLst>
          </p:cNvPr>
          <p:cNvSpPr/>
          <p:nvPr/>
        </p:nvSpPr>
        <p:spPr>
          <a:xfrm>
            <a:off x="5249891" y="1153665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F4406150-9234-4577-973D-C6B8D59A27DE}"/>
              </a:ext>
            </a:extLst>
          </p:cNvPr>
          <p:cNvSpPr/>
          <p:nvPr/>
        </p:nvSpPr>
        <p:spPr>
          <a:xfrm>
            <a:off x="5475813" y="6313705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메인 로비</a:t>
            </a:r>
          </a:p>
        </p:txBody>
      </p:sp>
      <p:sp>
        <p:nvSpPr>
          <p:cNvPr id="80" name="순서도: 처리 79">
            <a:extLst>
              <a:ext uri="{FF2B5EF4-FFF2-40B4-BE49-F238E27FC236}">
                <a16:creationId xmlns:a16="http://schemas.microsoft.com/office/drawing/2014/main" id="{C4235580-57EF-42DA-9593-C03635F90D8E}"/>
              </a:ext>
            </a:extLst>
          </p:cNvPr>
          <p:cNvSpPr/>
          <p:nvPr/>
        </p:nvSpPr>
        <p:spPr>
          <a:xfrm>
            <a:off x="6912264" y="3002701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81" name="순서도: 처리 80">
            <a:extLst>
              <a:ext uri="{FF2B5EF4-FFF2-40B4-BE49-F238E27FC236}">
                <a16:creationId xmlns:a16="http://schemas.microsoft.com/office/drawing/2014/main" id="{9776116F-4C6E-49F5-8775-E9DE27C1507A}"/>
              </a:ext>
            </a:extLst>
          </p:cNvPr>
          <p:cNvSpPr/>
          <p:nvPr/>
        </p:nvSpPr>
        <p:spPr>
          <a:xfrm>
            <a:off x="4169510" y="3002701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82" name="순서도: 처리 81">
            <a:extLst>
              <a:ext uri="{FF2B5EF4-FFF2-40B4-BE49-F238E27FC236}">
                <a16:creationId xmlns:a16="http://schemas.microsoft.com/office/drawing/2014/main" id="{70044FA3-93A4-4606-8A1B-CAF9526FFBCC}"/>
              </a:ext>
            </a:extLst>
          </p:cNvPr>
          <p:cNvSpPr/>
          <p:nvPr/>
        </p:nvSpPr>
        <p:spPr>
          <a:xfrm>
            <a:off x="9703830" y="3002702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83" name="순서도: 처리 82">
            <a:extLst>
              <a:ext uri="{FF2B5EF4-FFF2-40B4-BE49-F238E27FC236}">
                <a16:creationId xmlns:a16="http://schemas.microsoft.com/office/drawing/2014/main" id="{8C811ACB-8977-484B-82AC-1718DE4D6E4E}"/>
              </a:ext>
            </a:extLst>
          </p:cNvPr>
          <p:cNvSpPr/>
          <p:nvPr/>
        </p:nvSpPr>
        <p:spPr>
          <a:xfrm>
            <a:off x="681719" y="2967424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FB7CB1CD-1DD0-4F78-A038-3BC640C21BFB}"/>
              </a:ext>
            </a:extLst>
          </p:cNvPr>
          <p:cNvSpPr/>
          <p:nvPr/>
        </p:nvSpPr>
        <p:spPr>
          <a:xfrm>
            <a:off x="9772993" y="3820639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5" name="순서도: 처리 84">
            <a:extLst>
              <a:ext uri="{FF2B5EF4-FFF2-40B4-BE49-F238E27FC236}">
                <a16:creationId xmlns:a16="http://schemas.microsoft.com/office/drawing/2014/main" id="{429D009D-CE1A-4C92-8B5B-4A20E6071697}"/>
              </a:ext>
            </a:extLst>
          </p:cNvPr>
          <p:cNvSpPr/>
          <p:nvPr/>
        </p:nvSpPr>
        <p:spPr>
          <a:xfrm>
            <a:off x="6907433" y="4855280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86" name="순서도: 처리 85">
            <a:extLst>
              <a:ext uri="{FF2B5EF4-FFF2-40B4-BE49-F238E27FC236}">
                <a16:creationId xmlns:a16="http://schemas.microsoft.com/office/drawing/2014/main" id="{7CE40229-473E-4A55-9F96-216C41B8ECD3}"/>
              </a:ext>
            </a:extLst>
          </p:cNvPr>
          <p:cNvSpPr/>
          <p:nvPr/>
        </p:nvSpPr>
        <p:spPr>
          <a:xfrm>
            <a:off x="9703829" y="4855280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정제소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E30DA-DACE-44A0-BA25-3BE5C284B784}"/>
              </a:ext>
            </a:extLst>
          </p:cNvPr>
          <p:cNvSpPr txBox="1"/>
          <p:nvPr/>
        </p:nvSpPr>
        <p:spPr>
          <a:xfrm>
            <a:off x="9741918" y="3941878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정제가 되지 않은</a:t>
            </a:r>
            <a:endParaRPr lang="en-US" altLang="ko-KR" sz="800" dirty="0"/>
          </a:p>
          <a:p>
            <a:pPr algn="ctr"/>
            <a:r>
              <a:rPr lang="ko-KR" altLang="en-US" sz="800" dirty="0"/>
              <a:t> 물이 있는가</a:t>
            </a:r>
            <a:r>
              <a:rPr lang="en-US" altLang="ko-KR" sz="800" dirty="0"/>
              <a:t>?</a:t>
            </a:r>
            <a:endParaRPr lang="ko-KR" altLang="en-US" sz="800" dirty="0"/>
          </a:p>
        </p:txBody>
      </p: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9E43FD4F-3990-4E1D-B80F-E272A7A19A45}"/>
              </a:ext>
            </a:extLst>
          </p:cNvPr>
          <p:cNvSpPr/>
          <p:nvPr/>
        </p:nvSpPr>
        <p:spPr>
          <a:xfrm>
            <a:off x="6976596" y="3771548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40CFAC2-0531-4089-974D-30F454F6559C}"/>
              </a:ext>
            </a:extLst>
          </p:cNvPr>
          <p:cNvSpPr txBox="1"/>
          <p:nvPr/>
        </p:nvSpPr>
        <p:spPr>
          <a:xfrm>
            <a:off x="6796441" y="3890939"/>
            <a:ext cx="1274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제련되지 않은</a:t>
            </a:r>
            <a:endParaRPr lang="en-US" altLang="ko-KR" sz="800" dirty="0"/>
          </a:p>
          <a:p>
            <a:pPr algn="ctr"/>
            <a:r>
              <a:rPr lang="ko-KR" altLang="en-US" sz="800" dirty="0"/>
              <a:t>모래나 원석이 있는가</a:t>
            </a:r>
            <a:r>
              <a:rPr lang="en-US" altLang="ko-KR" sz="800" dirty="0"/>
              <a:t>?</a:t>
            </a:r>
            <a:endParaRPr lang="ko-KR" altLang="en-US" sz="800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B7F00D6E-7172-4012-AE6F-D4DF76FF8437}"/>
              </a:ext>
            </a:extLst>
          </p:cNvPr>
          <p:cNvCxnSpPr>
            <a:stCxn id="82" idx="2"/>
            <a:endCxn id="2" idx="0"/>
          </p:cNvCxnSpPr>
          <p:nvPr/>
        </p:nvCxnSpPr>
        <p:spPr>
          <a:xfrm rot="5400000">
            <a:off x="9965560" y="3556003"/>
            <a:ext cx="529269" cy="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086C7E2-7F56-401E-8424-E927CB565FD7}"/>
              </a:ext>
            </a:extLst>
          </p:cNvPr>
          <p:cNvCxnSpPr>
            <a:stCxn id="2" idx="2"/>
            <a:endCxn id="86" idx="0"/>
          </p:cNvCxnSpPr>
          <p:nvPr/>
        </p:nvCxnSpPr>
        <p:spPr>
          <a:xfrm>
            <a:off x="10230193" y="4401671"/>
            <a:ext cx="1" cy="453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97A5DE2-B14F-4214-8B52-4006606955F3}"/>
              </a:ext>
            </a:extLst>
          </p:cNvPr>
          <p:cNvCxnSpPr>
            <a:stCxn id="82" idx="2"/>
            <a:endCxn id="87" idx="0"/>
          </p:cNvCxnSpPr>
          <p:nvPr/>
        </p:nvCxnSpPr>
        <p:spPr>
          <a:xfrm rot="5400000">
            <a:off x="8591907" y="2133260"/>
            <a:ext cx="480178" cy="279639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7717A1-EB69-4BCB-841C-A5F8779769BD}"/>
              </a:ext>
            </a:extLst>
          </p:cNvPr>
          <p:cNvCxnSpPr>
            <a:stCxn id="80" idx="2"/>
            <a:endCxn id="87" idx="0"/>
          </p:cNvCxnSpPr>
          <p:nvPr/>
        </p:nvCxnSpPr>
        <p:spPr>
          <a:xfrm flipH="1">
            <a:off x="7433796" y="3291369"/>
            <a:ext cx="4833" cy="480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AF5595F-D9A7-48F4-AB46-609B3B24BF95}"/>
              </a:ext>
            </a:extLst>
          </p:cNvPr>
          <p:cNvCxnSpPr>
            <a:stCxn id="87" idx="2"/>
            <a:endCxn id="85" idx="0"/>
          </p:cNvCxnSpPr>
          <p:nvPr/>
        </p:nvCxnSpPr>
        <p:spPr>
          <a:xfrm>
            <a:off x="7433796" y="4352580"/>
            <a:ext cx="2" cy="50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69A4EB8A-BADB-4EAD-8AD9-F486869FBC9E}"/>
              </a:ext>
            </a:extLst>
          </p:cNvPr>
          <p:cNvSpPr/>
          <p:nvPr/>
        </p:nvSpPr>
        <p:spPr>
          <a:xfrm>
            <a:off x="5544978" y="5460817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E68A52F-72AF-42BC-9CF1-48D8AB4C7567}"/>
              </a:ext>
            </a:extLst>
          </p:cNvPr>
          <p:cNvSpPr txBox="1"/>
          <p:nvPr/>
        </p:nvSpPr>
        <p:spPr>
          <a:xfrm>
            <a:off x="5532341" y="5580208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보관함에 재료를</a:t>
            </a:r>
            <a:endParaRPr lang="en-US" altLang="ko-KR" sz="800" dirty="0"/>
          </a:p>
          <a:p>
            <a:pPr algn="ctr"/>
            <a:r>
              <a:rPr lang="ko-KR" altLang="en-US" sz="800" dirty="0"/>
              <a:t>넣을 것인가</a:t>
            </a:r>
            <a:r>
              <a:rPr lang="en-US" altLang="ko-KR" sz="800" dirty="0"/>
              <a:t>?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43AD2A4-7974-4A78-9C8F-9069CB732DA8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rot="5400000">
            <a:off x="7957752" y="3188374"/>
            <a:ext cx="316869" cy="422801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E837EE1-7781-4EC3-A3FA-CFA22276A3B0}"/>
              </a:ext>
            </a:extLst>
          </p:cNvPr>
          <p:cNvCxnSpPr>
            <a:cxnSpLocks/>
            <a:stCxn id="85" idx="2"/>
            <a:endCxn id="89" idx="0"/>
          </p:cNvCxnSpPr>
          <p:nvPr/>
        </p:nvCxnSpPr>
        <p:spPr>
          <a:xfrm rot="5400000">
            <a:off x="6559554" y="4586572"/>
            <a:ext cx="316869" cy="14316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EB13BBA-DE32-42B1-AAC8-AFD000B23299}"/>
              </a:ext>
            </a:extLst>
          </p:cNvPr>
          <p:cNvCxnSpPr>
            <a:stCxn id="89" idx="2"/>
            <a:endCxn id="41" idx="0"/>
          </p:cNvCxnSpPr>
          <p:nvPr/>
        </p:nvCxnSpPr>
        <p:spPr>
          <a:xfrm>
            <a:off x="6002178" y="6041849"/>
            <a:ext cx="0" cy="27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9B15FB3-5927-8B1B-92DC-8DBD0CD10F65}"/>
              </a:ext>
            </a:extLst>
          </p:cNvPr>
          <p:cNvGrpSpPr/>
          <p:nvPr/>
        </p:nvGrpSpPr>
        <p:grpSpPr>
          <a:xfrm>
            <a:off x="5403756" y="1662805"/>
            <a:ext cx="914400" cy="581032"/>
            <a:chOff x="5403756" y="1807184"/>
            <a:chExt cx="914400" cy="581032"/>
          </a:xfrm>
        </p:grpSpPr>
        <p:sp>
          <p:nvSpPr>
            <p:cNvPr id="91" name="다이아몬드 90">
              <a:extLst>
                <a:ext uri="{FF2B5EF4-FFF2-40B4-BE49-F238E27FC236}">
                  <a16:creationId xmlns:a16="http://schemas.microsoft.com/office/drawing/2014/main" id="{576A8135-C237-4FA3-AFA0-590DEBF30EE1}"/>
                </a:ext>
              </a:extLst>
            </p:cNvPr>
            <p:cNvSpPr/>
            <p:nvPr/>
          </p:nvSpPr>
          <p:spPr>
            <a:xfrm>
              <a:off x="5403756" y="1807184"/>
              <a:ext cx="914400" cy="581032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091231F-C256-4622-9668-2E12A8092BE2}"/>
                </a:ext>
              </a:extLst>
            </p:cNvPr>
            <p:cNvSpPr txBox="1"/>
            <p:nvPr/>
          </p:nvSpPr>
          <p:spPr>
            <a:xfrm>
              <a:off x="5419170" y="1926575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/>
                <a:t>[ ITEM</a:t>
              </a:r>
              <a:r>
                <a:rPr lang="ko-KR" altLang="en-US" sz="800" dirty="0"/>
                <a:t> </a:t>
              </a:r>
              <a:r>
                <a:rPr lang="en-US" altLang="ko-KR" sz="800" dirty="0"/>
                <a:t>]</a:t>
              </a:r>
              <a:r>
                <a:rPr lang="ko-KR" altLang="en-US" sz="800" dirty="0"/>
                <a:t>를</a:t>
              </a:r>
              <a:endParaRPr lang="en-US" altLang="ko-KR" sz="800" dirty="0"/>
            </a:p>
            <a:p>
              <a:pPr algn="ctr"/>
              <a:r>
                <a:rPr lang="ko-KR" altLang="en-US" sz="800" dirty="0"/>
                <a:t>모아야 하는가</a:t>
              </a:r>
              <a:r>
                <a:rPr lang="en-US" altLang="ko-KR" sz="800" dirty="0"/>
                <a:t>?</a:t>
              </a:r>
              <a:endParaRPr lang="ko-KR" altLang="en-US" sz="800" dirty="0"/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6A84BFE-B08A-4BA2-BD56-F3B4B4F2064D}"/>
              </a:ext>
            </a:extLst>
          </p:cNvPr>
          <p:cNvCxnSpPr>
            <a:stCxn id="40" idx="2"/>
            <a:endCxn id="91" idx="0"/>
          </p:cNvCxnSpPr>
          <p:nvPr/>
        </p:nvCxnSpPr>
        <p:spPr>
          <a:xfrm flipH="1">
            <a:off x="5860956" y="1578217"/>
            <a:ext cx="1" cy="84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데이터 29">
            <a:extLst>
              <a:ext uri="{FF2B5EF4-FFF2-40B4-BE49-F238E27FC236}">
                <a16:creationId xmlns:a16="http://schemas.microsoft.com/office/drawing/2014/main" id="{0CC68293-B8C3-46B7-8EF5-63128FE91F77}"/>
              </a:ext>
            </a:extLst>
          </p:cNvPr>
          <p:cNvSpPr/>
          <p:nvPr/>
        </p:nvSpPr>
        <p:spPr>
          <a:xfrm>
            <a:off x="6877344" y="2368740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4" name="순서도: 데이터 93">
            <a:extLst>
              <a:ext uri="{FF2B5EF4-FFF2-40B4-BE49-F238E27FC236}">
                <a16:creationId xmlns:a16="http://schemas.microsoft.com/office/drawing/2014/main" id="{B0DE1BFC-AB40-4139-8046-C4177E4FECE2}"/>
              </a:ext>
            </a:extLst>
          </p:cNvPr>
          <p:cNvSpPr/>
          <p:nvPr/>
        </p:nvSpPr>
        <p:spPr>
          <a:xfrm>
            <a:off x="9674595" y="2368740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139BE51-AD56-4749-8198-B9F97C410809}"/>
              </a:ext>
            </a:extLst>
          </p:cNvPr>
          <p:cNvSpPr txBox="1"/>
          <p:nvPr/>
        </p:nvSpPr>
        <p:spPr>
          <a:xfrm>
            <a:off x="9686666" y="2395024"/>
            <a:ext cx="11464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물</a:t>
            </a:r>
            <a:r>
              <a:rPr lang="en-US" altLang="ko-KR" sz="1050" dirty="0"/>
              <a:t>, </a:t>
            </a:r>
            <a:r>
              <a:rPr lang="ko-KR" altLang="en-US" sz="1050" dirty="0"/>
              <a:t>코코넛</a:t>
            </a:r>
            <a:r>
              <a:rPr lang="en-US" altLang="ko-KR" sz="1050" dirty="0"/>
              <a:t>, </a:t>
            </a:r>
            <a:r>
              <a:rPr lang="ko-KR" altLang="en-US" sz="1050" dirty="0"/>
              <a:t>모래</a:t>
            </a:r>
          </a:p>
        </p:txBody>
      </p:sp>
      <p:sp>
        <p:nvSpPr>
          <p:cNvPr id="96" name="순서도: 데이터 95">
            <a:extLst>
              <a:ext uri="{FF2B5EF4-FFF2-40B4-BE49-F238E27FC236}">
                <a16:creationId xmlns:a16="http://schemas.microsoft.com/office/drawing/2014/main" id="{E72A1AE9-9AE2-4515-882F-A101E5B91739}"/>
              </a:ext>
            </a:extLst>
          </p:cNvPr>
          <p:cNvSpPr/>
          <p:nvPr/>
        </p:nvSpPr>
        <p:spPr>
          <a:xfrm>
            <a:off x="631244" y="2314485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45750CA-3DC2-4F36-B1FD-E930C2353B29}"/>
              </a:ext>
            </a:extLst>
          </p:cNvPr>
          <p:cNvSpPr txBox="1"/>
          <p:nvPr/>
        </p:nvSpPr>
        <p:spPr>
          <a:xfrm>
            <a:off x="779031" y="2325370"/>
            <a:ext cx="8002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/>
              <a:t>모터</a:t>
            </a:r>
            <a:r>
              <a:rPr lang="en-US" altLang="ko-KR" sz="1050" dirty="0"/>
              <a:t>, </a:t>
            </a:r>
            <a:r>
              <a:rPr lang="ko-KR" altLang="en-US" sz="1050" dirty="0"/>
              <a:t>유리</a:t>
            </a:r>
          </a:p>
        </p:txBody>
      </p:sp>
      <p:sp>
        <p:nvSpPr>
          <p:cNvPr id="98" name="순서도: 데이터 97">
            <a:extLst>
              <a:ext uri="{FF2B5EF4-FFF2-40B4-BE49-F238E27FC236}">
                <a16:creationId xmlns:a16="http://schemas.microsoft.com/office/drawing/2014/main" id="{B7E93514-98C6-4081-B954-DA589623730A}"/>
              </a:ext>
            </a:extLst>
          </p:cNvPr>
          <p:cNvSpPr/>
          <p:nvPr/>
        </p:nvSpPr>
        <p:spPr>
          <a:xfrm>
            <a:off x="4140274" y="2314485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2FBD5E-8767-4CF9-A994-CCD30D11406B}"/>
              </a:ext>
            </a:extLst>
          </p:cNvPr>
          <p:cNvSpPr txBox="1"/>
          <p:nvPr/>
        </p:nvSpPr>
        <p:spPr>
          <a:xfrm>
            <a:off x="4329943" y="233186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나뭇가지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4CFD20B-4E1D-4B9E-A561-9F4A04BC5237}"/>
              </a:ext>
            </a:extLst>
          </p:cNvPr>
          <p:cNvSpPr txBox="1"/>
          <p:nvPr/>
        </p:nvSpPr>
        <p:spPr>
          <a:xfrm>
            <a:off x="6796441" y="2386115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/>
              <a:t>구리광석</a:t>
            </a:r>
            <a:r>
              <a:rPr lang="en-US" altLang="ko-KR" sz="1050" dirty="0"/>
              <a:t>, </a:t>
            </a:r>
            <a:r>
              <a:rPr lang="ko-KR" altLang="en-US" sz="1050" dirty="0"/>
              <a:t>철광석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198A02C-1C71-4DF7-B34C-4D16E93216B8}"/>
              </a:ext>
            </a:extLst>
          </p:cNvPr>
          <p:cNvCxnSpPr>
            <a:stCxn id="91" idx="1"/>
            <a:endCxn id="98" idx="1"/>
          </p:cNvCxnSpPr>
          <p:nvPr/>
        </p:nvCxnSpPr>
        <p:spPr>
          <a:xfrm rot="10800000" flipV="1">
            <a:off x="4695876" y="1953321"/>
            <a:ext cx="707881" cy="3611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CB21EFE-ACBE-4DDA-BD35-84EDC6496DC9}"/>
              </a:ext>
            </a:extLst>
          </p:cNvPr>
          <p:cNvCxnSpPr>
            <a:cxnSpLocks/>
            <a:stCxn id="92" idx="1"/>
            <a:endCxn id="96" idx="1"/>
          </p:cNvCxnSpPr>
          <p:nvPr/>
        </p:nvCxnSpPr>
        <p:spPr>
          <a:xfrm rot="10800000" flipV="1">
            <a:off x="1186846" y="1951473"/>
            <a:ext cx="4232325" cy="3630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78D4EDD-B2F8-40BC-A918-A87C49796810}"/>
              </a:ext>
            </a:extLst>
          </p:cNvPr>
          <p:cNvCxnSpPr>
            <a:stCxn id="92" idx="3"/>
            <a:endCxn id="100" idx="0"/>
          </p:cNvCxnSpPr>
          <p:nvPr/>
        </p:nvCxnSpPr>
        <p:spPr>
          <a:xfrm>
            <a:off x="6302745" y="1951473"/>
            <a:ext cx="1095784" cy="43464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CCAE572-845B-48A0-8C4B-EB3E823C98C5}"/>
              </a:ext>
            </a:extLst>
          </p:cNvPr>
          <p:cNvCxnSpPr>
            <a:stCxn id="91" idx="3"/>
            <a:endCxn id="94" idx="0"/>
          </p:cNvCxnSpPr>
          <p:nvPr/>
        </p:nvCxnSpPr>
        <p:spPr>
          <a:xfrm>
            <a:off x="6318156" y="1953321"/>
            <a:ext cx="4023160" cy="41541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20742F59-9F11-4FD6-90CE-7C2EBEB95905}"/>
              </a:ext>
            </a:extLst>
          </p:cNvPr>
          <p:cNvCxnSpPr>
            <a:cxnSpLocks/>
            <a:stCxn id="96" idx="4"/>
            <a:endCxn id="83" idx="0"/>
          </p:cNvCxnSpPr>
          <p:nvPr/>
        </p:nvCxnSpPr>
        <p:spPr>
          <a:xfrm>
            <a:off x="1186845" y="2603153"/>
            <a:ext cx="21239" cy="36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52BC006-2242-4724-A7AE-F96AD946EEB2}"/>
              </a:ext>
            </a:extLst>
          </p:cNvPr>
          <p:cNvCxnSpPr>
            <a:cxnSpLocks/>
            <a:stCxn id="98" idx="4"/>
            <a:endCxn id="81" idx="0"/>
          </p:cNvCxnSpPr>
          <p:nvPr/>
        </p:nvCxnSpPr>
        <p:spPr>
          <a:xfrm>
            <a:off x="4695875" y="2603153"/>
            <a:ext cx="0" cy="399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9CA765C3-7DB2-4229-9971-FEC269C68ECD}"/>
              </a:ext>
            </a:extLst>
          </p:cNvPr>
          <p:cNvCxnSpPr>
            <a:cxnSpLocks/>
            <a:stCxn id="30" idx="4"/>
            <a:endCxn id="80" idx="0"/>
          </p:cNvCxnSpPr>
          <p:nvPr/>
        </p:nvCxnSpPr>
        <p:spPr>
          <a:xfrm>
            <a:off x="7432945" y="2657408"/>
            <a:ext cx="5684" cy="345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100C067-078D-4343-8E54-F8D39965AE6A}"/>
              </a:ext>
            </a:extLst>
          </p:cNvPr>
          <p:cNvCxnSpPr>
            <a:cxnSpLocks/>
            <a:stCxn id="94" idx="4"/>
            <a:endCxn id="82" idx="0"/>
          </p:cNvCxnSpPr>
          <p:nvPr/>
        </p:nvCxnSpPr>
        <p:spPr>
          <a:xfrm flipH="1">
            <a:off x="10230195" y="2657408"/>
            <a:ext cx="1" cy="345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DCA78561-CC9A-4EA8-A47D-C6A11613548A}"/>
              </a:ext>
            </a:extLst>
          </p:cNvPr>
          <p:cNvCxnSpPr>
            <a:stCxn id="81" idx="2"/>
            <a:endCxn id="89" idx="0"/>
          </p:cNvCxnSpPr>
          <p:nvPr/>
        </p:nvCxnSpPr>
        <p:spPr>
          <a:xfrm rot="16200000" flipH="1">
            <a:off x="4264302" y="3722941"/>
            <a:ext cx="2169448" cy="1306303"/>
          </a:xfrm>
          <a:prstGeom prst="bentConnector3">
            <a:avLst>
              <a:gd name="adj1" fmla="val 491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94B997C5-2C05-4A80-84F7-3B4DA9228385}"/>
              </a:ext>
            </a:extLst>
          </p:cNvPr>
          <p:cNvCxnSpPr>
            <a:cxnSpLocks/>
            <a:stCxn id="83" idx="2"/>
            <a:endCxn id="89" idx="0"/>
          </p:cNvCxnSpPr>
          <p:nvPr/>
        </p:nvCxnSpPr>
        <p:spPr>
          <a:xfrm rot="16200000" flipH="1">
            <a:off x="2502769" y="1961407"/>
            <a:ext cx="2204725" cy="47940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C30649-A3A7-5A81-AF6F-28B81B0416AA}"/>
              </a:ext>
            </a:extLst>
          </p:cNvPr>
          <p:cNvGrpSpPr/>
          <p:nvPr/>
        </p:nvGrpSpPr>
        <p:grpSpPr>
          <a:xfrm>
            <a:off x="2346707" y="2325370"/>
            <a:ext cx="1111202" cy="288668"/>
            <a:chOff x="1921329" y="2314484"/>
            <a:chExt cx="1111202" cy="288668"/>
          </a:xfrm>
        </p:grpSpPr>
        <p:sp>
          <p:nvSpPr>
            <p:cNvPr id="48" name="순서도: 데이터 47">
              <a:extLst>
                <a:ext uri="{FF2B5EF4-FFF2-40B4-BE49-F238E27FC236}">
                  <a16:creationId xmlns:a16="http://schemas.microsoft.com/office/drawing/2014/main" id="{6EEEE0A0-12B1-4832-2E9B-4BD485768A82}"/>
                </a:ext>
              </a:extLst>
            </p:cNvPr>
            <p:cNvSpPr/>
            <p:nvPr/>
          </p:nvSpPr>
          <p:spPr>
            <a:xfrm>
              <a:off x="1921329" y="2314484"/>
              <a:ext cx="1111202" cy="288668"/>
            </a:xfrm>
            <a:prstGeom prst="flowChartInputOutpu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1CA2462-50D5-34C6-3B91-847C6F60CEB6}"/>
                </a:ext>
              </a:extLst>
            </p:cNvPr>
            <p:cNvSpPr txBox="1"/>
            <p:nvPr/>
          </p:nvSpPr>
          <p:spPr>
            <a:xfrm>
              <a:off x="2182617" y="2331860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/>
                <a:t>배터리</a:t>
              </a:r>
            </a:p>
          </p:txBody>
        </p:sp>
      </p:grp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FF170B8-A31D-6BCE-B5FE-0414C5CF14ED}"/>
              </a:ext>
            </a:extLst>
          </p:cNvPr>
          <p:cNvCxnSpPr>
            <a:stCxn id="92" idx="1"/>
            <a:endCxn id="48" idx="1"/>
          </p:cNvCxnSpPr>
          <p:nvPr/>
        </p:nvCxnSpPr>
        <p:spPr>
          <a:xfrm rot="10800000" flipV="1">
            <a:off x="2902308" y="1951472"/>
            <a:ext cx="2516862" cy="373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순서도: 처리 55">
            <a:extLst>
              <a:ext uri="{FF2B5EF4-FFF2-40B4-BE49-F238E27FC236}">
                <a16:creationId xmlns:a16="http://schemas.microsoft.com/office/drawing/2014/main" id="{12B82F18-DEFF-E3A7-10BB-F19018CCAA5A}"/>
              </a:ext>
            </a:extLst>
          </p:cNvPr>
          <p:cNvSpPr/>
          <p:nvPr/>
        </p:nvSpPr>
        <p:spPr>
          <a:xfrm>
            <a:off x="2371744" y="2992650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배터리 창고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9C6E7C9-E472-97A2-54BC-FB98E0199780}"/>
              </a:ext>
            </a:extLst>
          </p:cNvPr>
          <p:cNvCxnSpPr>
            <a:stCxn id="48" idx="4"/>
            <a:endCxn id="56" idx="0"/>
          </p:cNvCxnSpPr>
          <p:nvPr/>
        </p:nvCxnSpPr>
        <p:spPr>
          <a:xfrm flipH="1">
            <a:off x="2898109" y="2614038"/>
            <a:ext cx="4199" cy="37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FD9EC09-A589-022F-B56F-C1140635D1B3}"/>
              </a:ext>
            </a:extLst>
          </p:cNvPr>
          <p:cNvCxnSpPr>
            <a:cxnSpLocks/>
            <a:stCxn id="62" idx="2"/>
            <a:endCxn id="89" idx="0"/>
          </p:cNvCxnSpPr>
          <p:nvPr/>
        </p:nvCxnSpPr>
        <p:spPr>
          <a:xfrm rot="16200000" flipH="1">
            <a:off x="3754326" y="3212964"/>
            <a:ext cx="1393113" cy="3102592"/>
          </a:xfrm>
          <a:prstGeom prst="bentConnector3">
            <a:avLst>
              <a:gd name="adj1" fmla="val 2029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2106F899-6F0B-3747-E01C-10B514AC42D0}"/>
              </a:ext>
            </a:extLst>
          </p:cNvPr>
          <p:cNvSpPr/>
          <p:nvPr/>
        </p:nvSpPr>
        <p:spPr>
          <a:xfrm>
            <a:off x="2373221" y="3779036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충전소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2476F37-3259-B4EF-6860-1529C707796E}"/>
              </a:ext>
            </a:extLst>
          </p:cNvPr>
          <p:cNvCxnSpPr>
            <a:stCxn id="56" idx="2"/>
            <a:endCxn id="62" idx="0"/>
          </p:cNvCxnSpPr>
          <p:nvPr/>
        </p:nvCxnSpPr>
        <p:spPr>
          <a:xfrm>
            <a:off x="2898109" y="3281318"/>
            <a:ext cx="1477" cy="49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B1FB4AA-DA45-390E-B28F-C76670EA7113}"/>
              </a:ext>
            </a:extLst>
          </p:cNvPr>
          <p:cNvGrpSpPr/>
          <p:nvPr/>
        </p:nvGrpSpPr>
        <p:grpSpPr>
          <a:xfrm>
            <a:off x="5337799" y="2396645"/>
            <a:ext cx="1111202" cy="288668"/>
            <a:chOff x="5368805" y="2533471"/>
            <a:chExt cx="1111202" cy="288668"/>
          </a:xfrm>
        </p:grpSpPr>
        <p:sp>
          <p:nvSpPr>
            <p:cNvPr id="71" name="순서도: 데이터 70">
              <a:extLst>
                <a:ext uri="{FF2B5EF4-FFF2-40B4-BE49-F238E27FC236}">
                  <a16:creationId xmlns:a16="http://schemas.microsoft.com/office/drawing/2014/main" id="{37C74C16-F09B-D8E5-4EB7-72AC551029F3}"/>
                </a:ext>
              </a:extLst>
            </p:cNvPr>
            <p:cNvSpPr/>
            <p:nvPr/>
          </p:nvSpPr>
          <p:spPr>
            <a:xfrm>
              <a:off x="5368805" y="2533471"/>
              <a:ext cx="1111202" cy="288668"/>
            </a:xfrm>
            <a:prstGeom prst="flowChartInputOutpu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9AC993E-0AB4-6D8B-701B-6742B5F3A374}"/>
                </a:ext>
              </a:extLst>
            </p:cNvPr>
            <p:cNvSpPr txBox="1"/>
            <p:nvPr/>
          </p:nvSpPr>
          <p:spPr>
            <a:xfrm>
              <a:off x="5689728" y="2560035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베리</a:t>
              </a:r>
            </a:p>
          </p:txBody>
        </p: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295E36-3ED7-6B9B-472E-6A752C65AD33}"/>
              </a:ext>
            </a:extLst>
          </p:cNvPr>
          <p:cNvCxnSpPr>
            <a:stCxn id="91" idx="2"/>
            <a:endCxn id="72" idx="0"/>
          </p:cNvCxnSpPr>
          <p:nvPr/>
        </p:nvCxnSpPr>
        <p:spPr>
          <a:xfrm>
            <a:off x="5860956" y="2243837"/>
            <a:ext cx="24751" cy="17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순서도: 처리 78">
            <a:extLst>
              <a:ext uri="{FF2B5EF4-FFF2-40B4-BE49-F238E27FC236}">
                <a16:creationId xmlns:a16="http://schemas.microsoft.com/office/drawing/2014/main" id="{5E95F377-0F3E-33FA-F0E1-11DD4C539113}"/>
              </a:ext>
            </a:extLst>
          </p:cNvPr>
          <p:cNvSpPr/>
          <p:nvPr/>
        </p:nvSpPr>
        <p:spPr>
          <a:xfrm>
            <a:off x="5605369" y="2981309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0829FB88-39B8-8F73-E358-865509C2775F}"/>
              </a:ext>
            </a:extLst>
          </p:cNvPr>
          <p:cNvCxnSpPr>
            <a:stCxn id="72" idx="2"/>
            <a:endCxn id="79" idx="0"/>
          </p:cNvCxnSpPr>
          <p:nvPr/>
        </p:nvCxnSpPr>
        <p:spPr>
          <a:xfrm rot="16200000" flipH="1">
            <a:off x="5856628" y="2706203"/>
            <a:ext cx="304184" cy="2460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185C69DE-B6EA-F30E-3D9B-3D7EFD4458A3}"/>
              </a:ext>
            </a:extLst>
          </p:cNvPr>
          <p:cNvCxnSpPr>
            <a:stCxn id="79" idx="2"/>
            <a:endCxn id="89" idx="0"/>
          </p:cNvCxnSpPr>
          <p:nvPr/>
        </p:nvCxnSpPr>
        <p:spPr>
          <a:xfrm rot="5400000">
            <a:off x="4971536" y="4300619"/>
            <a:ext cx="2190840" cy="129556"/>
          </a:xfrm>
          <a:prstGeom prst="bentConnector3">
            <a:avLst>
              <a:gd name="adj1" fmla="val 4956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184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762908" y="2028616"/>
            <a:ext cx="666618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FFFF"/>
                </a:solidFill>
              </a:rPr>
              <a:t>Chapter 3</a:t>
            </a:r>
            <a:endParaRPr lang="en-US" altLang="ko-KR" b="1" dirty="0">
              <a:solidFill>
                <a:srgbClr val="FFFFFF"/>
              </a:solidFill>
            </a:endParaRPr>
          </a:p>
          <a:p>
            <a:pPr algn="ctr"/>
            <a:endParaRPr lang="en-US" altLang="ko-KR" sz="2000" b="1" dirty="0">
              <a:solidFill>
                <a:srgbClr val="FFFFFF"/>
              </a:solidFill>
            </a:endParaRPr>
          </a:p>
          <a:p>
            <a:pPr algn="ctr"/>
            <a:r>
              <a:rPr lang="ko-KR" altLang="en-US" sz="5400" b="1" dirty="0">
                <a:solidFill>
                  <a:srgbClr val="FFFFFF"/>
                </a:solidFill>
              </a:rPr>
              <a:t>주요 컨텐츠 소개</a:t>
            </a:r>
          </a:p>
        </p:txBody>
      </p:sp>
    </p:spTree>
    <p:extLst>
      <p:ext uri="{BB962C8B-B14F-4D97-AF65-F5344CB8AC3E}">
        <p14:creationId xmlns:p14="http://schemas.microsoft.com/office/powerpoint/2010/main" val="2015863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큰 베이 지 돛 나무 배 파란 십자가 가진 깃발 및 Windows를 둥근 중세 해양 선박입니다 평면 벡터 아이콘 0명에 대한 스톡 벡터  아트 및 기타 이미지 - iStock">
            <a:extLst>
              <a:ext uri="{FF2B5EF4-FFF2-40B4-BE49-F238E27FC236}">
                <a16:creationId xmlns:a16="http://schemas.microsoft.com/office/drawing/2014/main" id="{E77DA9B5-5F0C-470D-A6A4-C5E56DA99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415" y1="37941" x2="28572" y2="37183"/>
                        <a14:backgroundMark x1="19355" y1="45020" x2="25024" y2="48633"/>
                        <a14:backgroundMark x1="20626" y1="44824" x2="27859" y2="38965"/>
                        <a14:backgroundMark x1="27859" y1="38965" x2="28446" y2="37891"/>
                        <a14:backgroundMark x1="28152" y1="37891" x2="26588" y2="45898"/>
                        <a14:backgroundMark x1="26588" y1="45898" x2="24731" y2="49512"/>
                        <a14:backgroundMark x1="24242" y1="42773" x2="24145" y2="45313"/>
                        <a14:backgroundMark x1="29032" y1="40332" x2="27664" y2="51660"/>
                        <a14:backgroundMark x1="27566" y1="50879" x2="28543" y2="52441"/>
                        <a14:backgroundMark x1="21896" y1="57422" x2="21896" y2="57422"/>
                        <a14:backgroundMark x1="21212" y1="57813" x2="24047" y2="57617"/>
                        <a14:backgroundMark x1="34506" y1="53516" x2="37341" y2="62500"/>
                        <a14:backgroundMark x1="38123" y1="52930" x2="38123" y2="47266"/>
                        <a14:backgroundMark x1="36657" y1="53125" x2="35875" y2="45313"/>
                        <a14:backgroundMark x1="35875" y1="45313" x2="32258" y2="44238"/>
                        <a14:backgroundMark x1="41447" y1="29199" x2="41056" y2="36523"/>
                        <a14:backgroundMark x1="41056" y1="36523" x2="37439" y2="42578"/>
                        <a14:backgroundMark x1="37439" y1="42578" x2="37537" y2="42676"/>
                        <a14:backgroundMark x1="47898" y1="34570" x2="48485" y2="39746"/>
                        <a14:backgroundMark x1="47898" y1="35449" x2="50733" y2="41309"/>
                        <a14:backgroundMark x1="48680" y1="34863" x2="45943" y2="31738"/>
                        <a14:backgroundMark x1="48583" y1="37402" x2="50440" y2="44824"/>
                        <a14:backgroundMark x1="50635" y1="45313" x2="50929" y2="45898"/>
                        <a14:backgroundMark x1="50929" y1="61230" x2="52688" y2="44336"/>
                        <a14:backgroundMark x1="52688" y1="44336" x2="52688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20" y="641062"/>
            <a:ext cx="685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메인 테마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D521D-D642-41DE-8150-86E5098A8A08}"/>
              </a:ext>
            </a:extLst>
          </p:cNvPr>
          <p:cNvSpPr txBox="1"/>
          <p:nvPr/>
        </p:nvSpPr>
        <p:spPr>
          <a:xfrm>
            <a:off x="2087313" y="21715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간단소개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CDC1F-CC94-4870-8891-815EC885555E}"/>
              </a:ext>
            </a:extLst>
          </p:cNvPr>
          <p:cNvSpPr txBox="1"/>
          <p:nvPr/>
        </p:nvSpPr>
        <p:spPr>
          <a:xfrm>
            <a:off x="2412624" y="3217835"/>
            <a:ext cx="6936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“</a:t>
            </a:r>
            <a:r>
              <a:rPr lang="ko-KR" altLang="en-US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난파된 배를 고쳐서 탈출할래요</a:t>
            </a:r>
            <a:r>
              <a:rPr lang="en-US" altLang="ko-KR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!”</a:t>
            </a:r>
            <a:endParaRPr lang="ko-KR" altLang="en-US" sz="4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028" name="Picture 4" descr="여행하는 길에 아름 다운 섬 일러스트 클립 아트, 코코넛 나무, 태양, 섬 PNG 일러스트 및 PSD 이미지 무료 다운로드 -  Pngtree">
            <a:extLst>
              <a:ext uri="{FF2B5EF4-FFF2-40B4-BE49-F238E27FC236}">
                <a16:creationId xmlns:a16="http://schemas.microsoft.com/office/drawing/2014/main" id="{C4452200-B8F2-42C0-8A58-080AF52E0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375" r="95625">
                        <a14:foregroundMark x1="8438" y1="72813" x2="8438" y2="72813"/>
                        <a14:foregroundMark x1="4531" y1="71250" x2="4531" y2="71250"/>
                        <a14:foregroundMark x1="92344" y1="75469" x2="92344" y2="75469"/>
                        <a14:foregroundMark x1="95625" y1="75625" x2="95625" y2="7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70" y="1809750"/>
            <a:ext cx="504825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912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370DA9-E298-4699-9A55-D761204DE979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컨텐츠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923C5-1C39-45BD-8C42-52BD9F9D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938" y="5241932"/>
            <a:ext cx="3035432" cy="12755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C93A44-672C-4A73-9E40-6B44DA29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64" y="2690739"/>
            <a:ext cx="3079589" cy="12755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645513-DCB4-4B1F-8304-7469D7A8A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36" y="3966336"/>
            <a:ext cx="2959661" cy="12755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460B54-11E6-4DC6-B71F-228615B55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36" y="5241932"/>
            <a:ext cx="3022612" cy="12755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98072D-6B8E-433D-9ECE-2BA3DD63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176" y="1415142"/>
            <a:ext cx="2997193" cy="12755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310E47D-236F-415D-9686-60C3A0D39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176" y="2690739"/>
            <a:ext cx="3017369" cy="12755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D4D491-3F43-4B2A-BD5E-74197629F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825" y="3966336"/>
            <a:ext cx="3017370" cy="12790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83FBED-152B-4E51-B861-8B83FCAC2040}"/>
              </a:ext>
            </a:extLst>
          </p:cNvPr>
          <p:cNvSpPr txBox="1"/>
          <p:nvPr/>
        </p:nvSpPr>
        <p:spPr>
          <a:xfrm>
            <a:off x="443061" y="150770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재료 수집 미션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57E9DE7-8BDA-4AB6-B7E7-E23FC23D51A5}"/>
              </a:ext>
            </a:extLst>
          </p:cNvPr>
          <p:cNvSpPr/>
          <p:nvPr/>
        </p:nvSpPr>
        <p:spPr>
          <a:xfrm>
            <a:off x="7123427" y="3073138"/>
            <a:ext cx="3931903" cy="15931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5976C-4444-425B-A591-8A3641D8B3B6}"/>
              </a:ext>
            </a:extLst>
          </p:cNvPr>
          <p:cNvSpPr txBox="1"/>
          <p:nvPr/>
        </p:nvSpPr>
        <p:spPr>
          <a:xfrm>
            <a:off x="7333128" y="3269538"/>
            <a:ext cx="35125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각각의 재료를 수집하는 방법을</a:t>
            </a:r>
            <a:endParaRPr lang="en-US" altLang="ko-KR" dirty="0"/>
          </a:p>
          <a:p>
            <a:r>
              <a:rPr lang="ko-KR" altLang="en-US" dirty="0"/>
              <a:t>미션으로 처리해서 </a:t>
            </a:r>
            <a:endParaRPr lang="en-US" altLang="ko-KR" dirty="0"/>
          </a:p>
          <a:p>
            <a:r>
              <a:rPr lang="ko-KR" altLang="en-US" dirty="0"/>
              <a:t>재료들을 얻을 때도 미션을 하며</a:t>
            </a:r>
            <a:endParaRPr lang="en-US" altLang="ko-KR" dirty="0"/>
          </a:p>
          <a:p>
            <a:r>
              <a:rPr lang="ko-KR" altLang="en-US" dirty="0"/>
              <a:t>즐거움을 느낄 수 있도록 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253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ED834-A6F2-1343-4EC8-2343423DE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9023E9-021A-6270-B46D-8CF44AC3AA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298BD6-858C-62EB-9909-2440BEEE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012" y="1517038"/>
            <a:ext cx="3991503" cy="22372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E0D812-C5FF-83F4-22F1-8F72B92D6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517038"/>
            <a:ext cx="3991503" cy="22488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703066-DAE3-513F-D920-27CF3CE9D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012" y="4066568"/>
            <a:ext cx="3991503" cy="21746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73C883-BAEA-690A-8E4E-97B843274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4066568"/>
            <a:ext cx="3991503" cy="224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64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370DA9-E298-4699-9A55-D761204DE979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컨텐츠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83FBED-152B-4E51-B861-8B83FCAC2040}"/>
              </a:ext>
            </a:extLst>
          </p:cNvPr>
          <p:cNvSpPr txBox="1"/>
          <p:nvPr/>
        </p:nvSpPr>
        <p:spPr>
          <a:xfrm>
            <a:off x="443061" y="150770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재료 정리 미션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57E9DE7-8BDA-4AB6-B7E7-E23FC23D51A5}"/>
              </a:ext>
            </a:extLst>
          </p:cNvPr>
          <p:cNvSpPr/>
          <p:nvPr/>
        </p:nvSpPr>
        <p:spPr>
          <a:xfrm>
            <a:off x="8037827" y="3206745"/>
            <a:ext cx="3931903" cy="15931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5976C-4444-425B-A591-8A3641D8B3B6}"/>
              </a:ext>
            </a:extLst>
          </p:cNvPr>
          <p:cNvSpPr txBox="1"/>
          <p:nvPr/>
        </p:nvSpPr>
        <p:spPr>
          <a:xfrm>
            <a:off x="8247528" y="3403145"/>
            <a:ext cx="35125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재료들을 그냥 가져다 넣는 것이</a:t>
            </a:r>
            <a:endParaRPr lang="en-US" altLang="ko-KR" dirty="0"/>
          </a:p>
          <a:p>
            <a:r>
              <a:rPr lang="ko-KR" altLang="en-US" dirty="0"/>
              <a:t>아닌 배 안에 따로 가져다 넣는</a:t>
            </a:r>
            <a:endParaRPr lang="en-US" altLang="ko-KR" dirty="0"/>
          </a:p>
          <a:p>
            <a:r>
              <a:rPr lang="ko-KR" altLang="en-US" dirty="0"/>
              <a:t>미션을 넣어 재료를 넣을 때에도</a:t>
            </a:r>
            <a:endParaRPr lang="en-US" altLang="ko-KR" dirty="0"/>
          </a:p>
          <a:p>
            <a:r>
              <a:rPr lang="ko-KR" altLang="en-US" dirty="0"/>
              <a:t>재미를 부여함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2B7786-953A-E470-5A7E-9675DCB4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61" y="1983217"/>
            <a:ext cx="3587015" cy="20117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78493E-9397-B19A-3DA1-2162CE340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61" y="4117394"/>
            <a:ext cx="3500045" cy="193689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66DD78-E280-2A82-C8CF-9AED85A52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947" y="1983218"/>
            <a:ext cx="3587016" cy="202009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1AE4A4F-9237-508D-4AEC-89A77E1C5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666" y="4117394"/>
            <a:ext cx="3649297" cy="20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65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370DA9-E298-4699-9A55-D761204DE979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컨텐츠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92B558-4DB4-4EEA-9BAA-E9260C3B9658}"/>
              </a:ext>
            </a:extLst>
          </p:cNvPr>
          <p:cNvSpPr txBox="1"/>
          <p:nvPr/>
        </p:nvSpPr>
        <p:spPr>
          <a:xfrm>
            <a:off x="510337" y="130974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납치자 투표 </a:t>
            </a:r>
            <a:r>
              <a:rPr lang="en-US" altLang="ko-KR" b="1" dirty="0"/>
              <a:t>&amp; </a:t>
            </a:r>
            <a:r>
              <a:rPr lang="ko-KR" altLang="en-US" b="1" dirty="0"/>
              <a:t>추리</a:t>
            </a:r>
            <a:r>
              <a:rPr lang="en-US" altLang="ko-KR" b="1" dirty="0"/>
              <a:t>(</a:t>
            </a:r>
            <a:r>
              <a:rPr lang="ko-KR" altLang="en-US" b="1" dirty="0"/>
              <a:t>채팅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08CC2B-86A9-4235-86C3-459CF224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05" y="1815595"/>
            <a:ext cx="4068988" cy="15166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83BF42-990F-4E0F-B73E-CF92690C7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182" y="5043968"/>
            <a:ext cx="2427033" cy="1465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A9AF3F-5C34-4C64-BE4C-984062A4A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05" y="3370386"/>
            <a:ext cx="4068988" cy="163541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5CA329A-731B-4AB2-90A0-F97EB01CF1E9}"/>
              </a:ext>
            </a:extLst>
          </p:cNvPr>
          <p:cNvSpPr/>
          <p:nvPr/>
        </p:nvSpPr>
        <p:spPr>
          <a:xfrm>
            <a:off x="7123427" y="3073138"/>
            <a:ext cx="3931903" cy="15931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01ED27-E3FC-421E-91D3-379D961B8B46}"/>
              </a:ext>
            </a:extLst>
          </p:cNvPr>
          <p:cNvSpPr txBox="1"/>
          <p:nvPr/>
        </p:nvSpPr>
        <p:spPr>
          <a:xfrm>
            <a:off x="7761130" y="3408038"/>
            <a:ext cx="2656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납치자를 함께 추리하여</a:t>
            </a:r>
            <a:endParaRPr lang="en-US" altLang="ko-KR" dirty="0"/>
          </a:p>
          <a:p>
            <a:r>
              <a:rPr lang="ko-KR" altLang="en-US" dirty="0"/>
              <a:t>투표를 통해 납치자를</a:t>
            </a:r>
            <a:endParaRPr lang="en-US" altLang="ko-KR" dirty="0"/>
          </a:p>
          <a:p>
            <a:pPr algn="ctr"/>
            <a:r>
              <a:rPr lang="ko-KR" altLang="en-US" dirty="0"/>
              <a:t>찾아낼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1138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370DA9-E298-4699-9A55-D761204DE979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컨텐츠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529FC3-D34B-46C1-8200-CFD0DB0A8BDF}"/>
              </a:ext>
            </a:extLst>
          </p:cNvPr>
          <p:cNvSpPr txBox="1"/>
          <p:nvPr/>
        </p:nvSpPr>
        <p:spPr>
          <a:xfrm>
            <a:off x="293521" y="1319169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3) </a:t>
            </a:r>
            <a:r>
              <a:rPr lang="ko-KR" altLang="en-US" b="1" dirty="0"/>
              <a:t>납치자 방해미션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6338C8-BBF0-467D-89DD-8A526006A699}"/>
              </a:ext>
            </a:extLst>
          </p:cNvPr>
          <p:cNvSpPr/>
          <p:nvPr/>
        </p:nvSpPr>
        <p:spPr>
          <a:xfrm>
            <a:off x="7966576" y="3280528"/>
            <a:ext cx="3931903" cy="15931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37C24-5541-4B69-867F-26A2190231F5}"/>
              </a:ext>
            </a:extLst>
          </p:cNvPr>
          <p:cNvSpPr txBox="1"/>
          <p:nvPr/>
        </p:nvSpPr>
        <p:spPr>
          <a:xfrm>
            <a:off x="8060861" y="3615428"/>
            <a:ext cx="3743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일반 시민이 쉽게 </a:t>
            </a:r>
            <a:endParaRPr lang="en-US" altLang="ko-KR" dirty="0"/>
          </a:p>
          <a:p>
            <a:pPr algn="ctr"/>
            <a:r>
              <a:rPr lang="ko-KR" altLang="en-US" dirty="0"/>
              <a:t>미션을 처리할</a:t>
            </a:r>
            <a:r>
              <a:rPr lang="en-US" altLang="ko-KR" dirty="0"/>
              <a:t> </a:t>
            </a:r>
            <a:r>
              <a:rPr lang="ko-KR" altLang="en-US" dirty="0"/>
              <a:t>수 없도록 방해하는</a:t>
            </a:r>
            <a:endParaRPr lang="en-US" altLang="ko-KR" dirty="0"/>
          </a:p>
          <a:p>
            <a:pPr algn="ctr"/>
            <a:r>
              <a:rPr lang="ko-KR" altLang="en-US" dirty="0"/>
              <a:t> 미션을 가집니다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5628F6-1002-3865-1285-732DFC047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07" y="1946159"/>
            <a:ext cx="7350905" cy="411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08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62E95F6-00CD-48E7-AD5E-485F64DF3FF0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A9AB4-29E9-421A-8D60-B7B053D0D473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승리 조건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A0AB33-3FDE-4DF5-B56D-A1D90F9A11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34474"/>
            <a:ext cx="6096000" cy="58235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376D0A-B7B2-45CA-9D6B-85BE66748D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1034474"/>
            <a:ext cx="6096000" cy="58235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2F81D-5945-4067-ACFB-8F584AF8779A}"/>
              </a:ext>
            </a:extLst>
          </p:cNvPr>
          <p:cNvSpPr txBox="1"/>
          <p:nvPr/>
        </p:nvSpPr>
        <p:spPr>
          <a:xfrm>
            <a:off x="2494002" y="11510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생존자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2CE69-56DE-4B2C-A6BA-BC4EE888FBC2}"/>
              </a:ext>
            </a:extLst>
          </p:cNvPr>
          <p:cNvSpPr txBox="1"/>
          <p:nvPr/>
        </p:nvSpPr>
        <p:spPr>
          <a:xfrm>
            <a:off x="8590002" y="115101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납치자</a:t>
            </a:r>
          </a:p>
        </p:txBody>
      </p:sp>
      <p:sp>
        <p:nvSpPr>
          <p:cNvPr id="11" name="모서리가 둥근 직사각형 106">
            <a:extLst>
              <a:ext uri="{FF2B5EF4-FFF2-40B4-BE49-F238E27FC236}">
                <a16:creationId xmlns:a16="http://schemas.microsoft.com/office/drawing/2014/main" id="{9312D2D8-5FAD-4AFF-8091-691877F2A5F6}"/>
              </a:ext>
            </a:extLst>
          </p:cNvPr>
          <p:cNvSpPr/>
          <p:nvPr/>
        </p:nvSpPr>
        <p:spPr>
          <a:xfrm>
            <a:off x="2436934" y="1729221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12" name="모서리가 둥근 직사각형 106">
            <a:extLst>
              <a:ext uri="{FF2B5EF4-FFF2-40B4-BE49-F238E27FC236}">
                <a16:creationId xmlns:a16="http://schemas.microsoft.com/office/drawing/2014/main" id="{EE813644-B85B-42BC-9A92-A9E5DC8C2C78}"/>
              </a:ext>
            </a:extLst>
          </p:cNvPr>
          <p:cNvSpPr/>
          <p:nvPr/>
        </p:nvSpPr>
        <p:spPr>
          <a:xfrm>
            <a:off x="1187908" y="6116153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74AC718C-276E-4241-B005-3AB81659C29B}"/>
              </a:ext>
            </a:extLst>
          </p:cNvPr>
          <p:cNvSpPr/>
          <p:nvPr/>
        </p:nvSpPr>
        <p:spPr>
          <a:xfrm>
            <a:off x="1099728" y="3107782"/>
            <a:ext cx="1394274" cy="609623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38B9F-D99F-4753-B2C3-9D5532D20C30}"/>
              </a:ext>
            </a:extLst>
          </p:cNvPr>
          <p:cNvSpPr txBox="1"/>
          <p:nvPr/>
        </p:nvSpPr>
        <p:spPr>
          <a:xfrm>
            <a:off x="1165432" y="3188247"/>
            <a:ext cx="1271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배를 고칠 재료를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모두 모았는가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FA7BCF1-593A-4CA3-A464-DD20805EEB5B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5400000">
            <a:off x="1945429" y="2005210"/>
            <a:ext cx="954009" cy="1251135"/>
          </a:xfrm>
          <a:prstGeom prst="bentConnector3">
            <a:avLst>
              <a:gd name="adj1" fmla="val 2274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55A88059-98D4-4263-B549-F1F97AF9D40C}"/>
              </a:ext>
            </a:extLst>
          </p:cNvPr>
          <p:cNvSpPr/>
          <p:nvPr/>
        </p:nvSpPr>
        <p:spPr>
          <a:xfrm>
            <a:off x="4070396" y="3651983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178AF-F1F4-4C4F-9453-DBEEA66277FF}"/>
              </a:ext>
            </a:extLst>
          </p:cNvPr>
          <p:cNvSpPr txBox="1"/>
          <p:nvPr/>
        </p:nvSpPr>
        <p:spPr>
          <a:xfrm>
            <a:off x="3989836" y="3795039"/>
            <a:ext cx="1614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남은 생존자보다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납치자가 많은가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FA2BDB3D-CCF3-406F-BAF5-C28F758B3E19}"/>
              </a:ext>
            </a:extLst>
          </p:cNvPr>
          <p:cNvCxnSpPr>
            <a:cxnSpLocks/>
            <a:stCxn id="11" idx="2"/>
            <a:endCxn id="33" idx="0"/>
          </p:cNvCxnSpPr>
          <p:nvPr/>
        </p:nvCxnSpPr>
        <p:spPr>
          <a:xfrm rot="16200000" flipH="1">
            <a:off x="3691360" y="1510412"/>
            <a:ext cx="432812" cy="17195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AF680F2-E6FE-4B1B-BC9E-CF1DE848470D}"/>
              </a:ext>
            </a:extLst>
          </p:cNvPr>
          <p:cNvSpPr/>
          <p:nvPr/>
        </p:nvSpPr>
        <p:spPr>
          <a:xfrm>
            <a:off x="4070396" y="2586585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6E7777-404E-49AE-82AB-743475919E77}"/>
              </a:ext>
            </a:extLst>
          </p:cNvPr>
          <p:cNvSpPr txBox="1"/>
          <p:nvPr/>
        </p:nvSpPr>
        <p:spPr>
          <a:xfrm>
            <a:off x="3964179" y="2733883"/>
            <a:ext cx="1643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투표에서 제거하였는가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193F11B-C007-4FC8-8632-D1183CB1348C}"/>
              </a:ext>
            </a:extLst>
          </p:cNvPr>
          <p:cNvCxnSpPr>
            <a:cxnSpLocks/>
            <a:stCxn id="23" idx="0"/>
            <a:endCxn id="33" idx="2"/>
          </p:cNvCxnSpPr>
          <p:nvPr/>
        </p:nvCxnSpPr>
        <p:spPr>
          <a:xfrm flipV="1">
            <a:off x="4767533" y="3326374"/>
            <a:ext cx="0" cy="3256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106">
            <a:extLst>
              <a:ext uri="{FF2B5EF4-FFF2-40B4-BE49-F238E27FC236}">
                <a16:creationId xmlns:a16="http://schemas.microsoft.com/office/drawing/2014/main" id="{20275F21-2A4D-41BC-89B1-CFC1977EACD4}"/>
              </a:ext>
            </a:extLst>
          </p:cNvPr>
          <p:cNvSpPr/>
          <p:nvPr/>
        </p:nvSpPr>
        <p:spPr>
          <a:xfrm>
            <a:off x="4168031" y="6159893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패배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E6A3EDBB-D045-418B-92BB-3F5562F869E4}"/>
              </a:ext>
            </a:extLst>
          </p:cNvPr>
          <p:cNvCxnSpPr>
            <a:cxnSpLocks/>
            <a:stCxn id="23" idx="2"/>
            <a:endCxn id="12" idx="0"/>
          </p:cNvCxnSpPr>
          <p:nvPr/>
        </p:nvCxnSpPr>
        <p:spPr>
          <a:xfrm rot="5400000">
            <a:off x="2421064" y="3769683"/>
            <a:ext cx="1724381" cy="296855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0BADC18B-B38C-4900-8C7C-54B97D11DD21}"/>
              </a:ext>
            </a:extLst>
          </p:cNvPr>
          <p:cNvCxnSpPr>
            <a:cxnSpLocks/>
            <a:stCxn id="13" idx="2"/>
            <a:endCxn id="60" idx="0"/>
          </p:cNvCxnSpPr>
          <p:nvPr/>
        </p:nvCxnSpPr>
        <p:spPr>
          <a:xfrm rot="16200000" flipH="1">
            <a:off x="2066737" y="3447533"/>
            <a:ext cx="2442488" cy="298223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ED281E04-31C0-485A-8895-33D7A060B163}"/>
              </a:ext>
            </a:extLst>
          </p:cNvPr>
          <p:cNvCxnSpPr>
            <a:cxnSpLocks/>
            <a:stCxn id="14" idx="1"/>
            <a:endCxn id="12" idx="1"/>
          </p:cNvCxnSpPr>
          <p:nvPr/>
        </p:nvCxnSpPr>
        <p:spPr>
          <a:xfrm rot="10800000" flipH="1" flipV="1">
            <a:off x="1165432" y="3403691"/>
            <a:ext cx="22476" cy="2924738"/>
          </a:xfrm>
          <a:prstGeom prst="bentConnector3">
            <a:avLst>
              <a:gd name="adj1" fmla="val -10170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D364CA7-D19D-4571-A692-A2455D8B19B2}"/>
              </a:ext>
            </a:extLst>
          </p:cNvPr>
          <p:cNvSpPr txBox="1"/>
          <p:nvPr/>
        </p:nvSpPr>
        <p:spPr>
          <a:xfrm>
            <a:off x="938540" y="4253271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A18B36D-F45E-4BC4-89B2-5DBD0BC9315E}"/>
              </a:ext>
            </a:extLst>
          </p:cNvPr>
          <p:cNvSpPr txBox="1"/>
          <p:nvPr/>
        </p:nvSpPr>
        <p:spPr>
          <a:xfrm>
            <a:off x="3125330" y="5215648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FB39C8-E8A9-411A-A4C1-081C51B8BFA8}"/>
              </a:ext>
            </a:extLst>
          </p:cNvPr>
          <p:cNvSpPr txBox="1"/>
          <p:nvPr/>
        </p:nvSpPr>
        <p:spPr>
          <a:xfrm>
            <a:off x="3047999" y="4633837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3F45C63-3477-4A51-92A0-ED46FC8264F2}"/>
              </a:ext>
            </a:extLst>
          </p:cNvPr>
          <p:cNvSpPr txBox="1"/>
          <p:nvPr/>
        </p:nvSpPr>
        <p:spPr>
          <a:xfrm>
            <a:off x="5375673" y="4966472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6E6140FB-0481-4CE4-98EA-C9DA561933B7}"/>
              </a:ext>
            </a:extLst>
          </p:cNvPr>
          <p:cNvCxnSpPr>
            <a:cxnSpLocks/>
            <a:stCxn id="23" idx="3"/>
            <a:endCxn id="60" idx="3"/>
          </p:cNvCxnSpPr>
          <p:nvPr/>
        </p:nvCxnSpPr>
        <p:spPr>
          <a:xfrm flipH="1">
            <a:off x="5390162" y="4021878"/>
            <a:ext cx="74508" cy="2350291"/>
          </a:xfrm>
          <a:prstGeom prst="bentConnector3">
            <a:avLst>
              <a:gd name="adj1" fmla="val -30681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77201922-2506-4FC2-BA4E-E573D96279F1}"/>
              </a:ext>
            </a:extLst>
          </p:cNvPr>
          <p:cNvSpPr/>
          <p:nvPr/>
        </p:nvSpPr>
        <p:spPr>
          <a:xfrm>
            <a:off x="8454713" y="1747149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108" name="모서리가 둥근 직사각형 106">
            <a:extLst>
              <a:ext uri="{FF2B5EF4-FFF2-40B4-BE49-F238E27FC236}">
                <a16:creationId xmlns:a16="http://schemas.microsoft.com/office/drawing/2014/main" id="{ED71C6A9-B376-45FB-9AD0-9319953E33E1}"/>
              </a:ext>
            </a:extLst>
          </p:cNvPr>
          <p:cNvSpPr/>
          <p:nvPr/>
        </p:nvSpPr>
        <p:spPr>
          <a:xfrm>
            <a:off x="7205687" y="6134081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sp>
        <p:nvSpPr>
          <p:cNvPr id="109" name="다이아몬드 108">
            <a:extLst>
              <a:ext uri="{FF2B5EF4-FFF2-40B4-BE49-F238E27FC236}">
                <a16:creationId xmlns:a16="http://schemas.microsoft.com/office/drawing/2014/main" id="{9EC5126B-CDD1-4067-9B5C-C81726972E98}"/>
              </a:ext>
            </a:extLst>
          </p:cNvPr>
          <p:cNvSpPr/>
          <p:nvPr/>
        </p:nvSpPr>
        <p:spPr>
          <a:xfrm>
            <a:off x="7128415" y="2604513"/>
            <a:ext cx="1394274" cy="609623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1339A1F-489A-4F7A-AE10-0F8E12606C2E}"/>
              </a:ext>
            </a:extLst>
          </p:cNvPr>
          <p:cNvSpPr txBox="1"/>
          <p:nvPr/>
        </p:nvSpPr>
        <p:spPr>
          <a:xfrm>
            <a:off x="7432819" y="2703261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죽였는가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C0F5BC91-5016-4C55-AE75-50EBF66044F7}"/>
              </a:ext>
            </a:extLst>
          </p:cNvPr>
          <p:cNvCxnSpPr>
            <a:cxnSpLocks/>
            <a:stCxn id="107" idx="2"/>
            <a:endCxn id="109" idx="0"/>
          </p:cNvCxnSpPr>
          <p:nvPr/>
        </p:nvCxnSpPr>
        <p:spPr>
          <a:xfrm rot="5400000">
            <a:off x="8229260" y="1767994"/>
            <a:ext cx="432812" cy="124022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다이아몬드 111">
            <a:extLst>
              <a:ext uri="{FF2B5EF4-FFF2-40B4-BE49-F238E27FC236}">
                <a16:creationId xmlns:a16="http://schemas.microsoft.com/office/drawing/2014/main" id="{8D0DA11D-FD43-4C99-9338-22F8DF05F144}"/>
              </a:ext>
            </a:extLst>
          </p:cNvPr>
          <p:cNvSpPr/>
          <p:nvPr/>
        </p:nvSpPr>
        <p:spPr>
          <a:xfrm>
            <a:off x="8626840" y="3712414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CD32F4B-3050-4D1A-9103-B698D2DAF004}"/>
              </a:ext>
            </a:extLst>
          </p:cNvPr>
          <p:cNvSpPr txBox="1"/>
          <p:nvPr/>
        </p:nvSpPr>
        <p:spPr>
          <a:xfrm>
            <a:off x="8614427" y="3842580"/>
            <a:ext cx="1436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남은 생존자보다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납치자가 많은가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4B5940D4-BC59-441F-80A2-FAFCF9D9BB78}"/>
              </a:ext>
            </a:extLst>
          </p:cNvPr>
          <p:cNvCxnSpPr>
            <a:cxnSpLocks/>
            <a:stCxn id="107" idx="2"/>
            <a:endCxn id="115" idx="0"/>
          </p:cNvCxnSpPr>
          <p:nvPr/>
        </p:nvCxnSpPr>
        <p:spPr>
          <a:xfrm rot="16200000" flipH="1">
            <a:off x="9709139" y="1528340"/>
            <a:ext cx="432812" cy="17195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다이아몬드 114">
            <a:extLst>
              <a:ext uri="{FF2B5EF4-FFF2-40B4-BE49-F238E27FC236}">
                <a16:creationId xmlns:a16="http://schemas.microsoft.com/office/drawing/2014/main" id="{472BD916-6389-4DD2-978D-25EA7C6BCBFA}"/>
              </a:ext>
            </a:extLst>
          </p:cNvPr>
          <p:cNvSpPr/>
          <p:nvPr/>
        </p:nvSpPr>
        <p:spPr>
          <a:xfrm>
            <a:off x="10088175" y="2604513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7F3ED34-B19F-4052-8D2E-D1C1A316B79D}"/>
              </a:ext>
            </a:extLst>
          </p:cNvPr>
          <p:cNvSpPr txBox="1"/>
          <p:nvPr/>
        </p:nvSpPr>
        <p:spPr>
          <a:xfrm>
            <a:off x="9981958" y="2751811"/>
            <a:ext cx="1643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투표에서 제거하였는가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06">
            <a:extLst>
              <a:ext uri="{FF2B5EF4-FFF2-40B4-BE49-F238E27FC236}">
                <a16:creationId xmlns:a16="http://schemas.microsoft.com/office/drawing/2014/main" id="{4C001E45-41FC-49B8-8E00-EE9CEEBFBECB}"/>
              </a:ext>
            </a:extLst>
          </p:cNvPr>
          <p:cNvSpPr/>
          <p:nvPr/>
        </p:nvSpPr>
        <p:spPr>
          <a:xfrm>
            <a:off x="10185810" y="6140497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패배</a:t>
            </a: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64FFCCFC-E558-48F8-B116-B913407FE3B3}"/>
              </a:ext>
            </a:extLst>
          </p:cNvPr>
          <p:cNvCxnSpPr>
            <a:cxnSpLocks/>
            <a:stCxn id="112" idx="2"/>
            <a:endCxn id="108" idx="0"/>
          </p:cNvCxnSpPr>
          <p:nvPr/>
        </p:nvCxnSpPr>
        <p:spPr>
          <a:xfrm rot="5400000">
            <a:off x="7729426" y="4539530"/>
            <a:ext cx="1681878" cy="15072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CE83C86F-EC5D-49AC-A48F-EF1086071A6C}"/>
              </a:ext>
            </a:extLst>
          </p:cNvPr>
          <p:cNvCxnSpPr>
            <a:cxnSpLocks/>
            <a:stCxn id="109" idx="2"/>
            <a:endCxn id="112" idx="1"/>
          </p:cNvCxnSpPr>
          <p:nvPr/>
        </p:nvCxnSpPr>
        <p:spPr>
          <a:xfrm rot="16200000" flipH="1">
            <a:off x="7792110" y="3247578"/>
            <a:ext cx="868173" cy="80128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6078CD3-235A-490E-A507-EC724F43544F}"/>
              </a:ext>
            </a:extLst>
          </p:cNvPr>
          <p:cNvCxnSpPr>
            <a:cxnSpLocks/>
            <a:stCxn id="115" idx="2"/>
            <a:endCxn id="112" idx="3"/>
          </p:cNvCxnSpPr>
          <p:nvPr/>
        </p:nvCxnSpPr>
        <p:spPr>
          <a:xfrm rot="5400000">
            <a:off x="10034210" y="3331206"/>
            <a:ext cx="738007" cy="7641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5D16D12-8768-4CDE-80E8-E53402DF7E7D}"/>
              </a:ext>
            </a:extLst>
          </p:cNvPr>
          <p:cNvCxnSpPr>
            <a:cxnSpLocks/>
            <a:stCxn id="112" idx="2"/>
            <a:endCxn id="118" idx="0"/>
          </p:cNvCxnSpPr>
          <p:nvPr/>
        </p:nvCxnSpPr>
        <p:spPr>
          <a:xfrm rot="16200000" flipH="1">
            <a:off x="9216279" y="4559900"/>
            <a:ext cx="1688294" cy="1472899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A1982F6-CAF8-4FF1-AFDD-FD118AB72F62}"/>
              </a:ext>
            </a:extLst>
          </p:cNvPr>
          <p:cNvSpPr txBox="1"/>
          <p:nvPr/>
        </p:nvSpPr>
        <p:spPr>
          <a:xfrm>
            <a:off x="8406064" y="4987539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657B9-292D-4255-AF05-E6B47BF9B4D8}"/>
              </a:ext>
            </a:extLst>
          </p:cNvPr>
          <p:cNvSpPr txBox="1"/>
          <p:nvPr/>
        </p:nvSpPr>
        <p:spPr>
          <a:xfrm>
            <a:off x="9994960" y="5001326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48730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FFFF"/>
                </a:solidFill>
              </a:rPr>
              <a:t>게임</a:t>
            </a:r>
            <a:r>
              <a:rPr lang="en-US" altLang="ko-KR" sz="2800" b="1">
                <a:solidFill>
                  <a:srgbClr val="FFFFFF"/>
                </a:solidFill>
              </a:rPr>
              <a:t> </a:t>
            </a:r>
            <a:r>
              <a:rPr lang="ko-KR" altLang="en-US" sz="2800" b="1">
                <a:solidFill>
                  <a:srgbClr val="FFFFFF"/>
                </a:solidFill>
              </a:rPr>
              <a:t>설명 </a:t>
            </a:r>
            <a:r>
              <a:rPr lang="en-US" altLang="ko-KR" sz="2800" b="1">
                <a:solidFill>
                  <a:srgbClr val="FFFFFF"/>
                </a:solidFill>
              </a:rPr>
              <a:t>( </a:t>
            </a:r>
            <a:r>
              <a:rPr lang="ko-KR" altLang="en-US" sz="2800" b="1">
                <a:solidFill>
                  <a:srgbClr val="FFFFFF"/>
                </a:solidFill>
              </a:rPr>
              <a:t>킬 </a:t>
            </a:r>
            <a:r>
              <a:rPr lang="en-US" altLang="ko-KR" sz="2800" b="1">
                <a:solidFill>
                  <a:srgbClr val="FFFFFF"/>
                </a:solidFill>
              </a:rPr>
              <a:t>)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4FAF574-EE10-4B33-A8F7-0FF0D0D608D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553954" y="3807990"/>
            <a:ext cx="784664" cy="6747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9DA500-0E02-43A4-8969-DCA2635C1A1B}"/>
              </a:ext>
            </a:extLst>
          </p:cNvPr>
          <p:cNvSpPr txBox="1"/>
          <p:nvPr/>
        </p:nvSpPr>
        <p:spPr>
          <a:xfrm>
            <a:off x="5327285" y="3457401"/>
            <a:ext cx="5894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납치자가 플레이를 하던 중 일반 플레이어의 주변에 가면 </a:t>
            </a:r>
            <a:r>
              <a:rPr lang="en-US" altLang="ko-KR" sz="1200" dirty="0"/>
              <a:t>Kill </a:t>
            </a:r>
            <a:r>
              <a:rPr lang="ko-KR" altLang="en-US" sz="1200" dirty="0"/>
              <a:t>버튼으로 변환됩니다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20</a:t>
            </a:r>
            <a:r>
              <a:rPr lang="ko-KR" altLang="en-US" sz="1200" dirty="0"/>
              <a:t>초를 기본으로 설정한다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383F91-854A-4F15-8A28-2748D2A555C3}"/>
              </a:ext>
            </a:extLst>
          </p:cNvPr>
          <p:cNvGrpSpPr/>
          <p:nvPr/>
        </p:nvGrpSpPr>
        <p:grpSpPr>
          <a:xfrm>
            <a:off x="646545" y="2782623"/>
            <a:ext cx="4084137" cy="2050734"/>
            <a:chOff x="5786373" y="2317235"/>
            <a:chExt cx="5787676" cy="290611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07B8DEB-00B7-47D0-B5A2-0A007B9002E9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4524843-77A3-4969-BAA6-C592C305B110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52A4AED-2274-4872-B968-8FBBCCD3C511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4805A46-F72F-4AFF-AD2D-E265E9011CED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F1442091-9BB6-45FE-BD6B-F3896AE61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939573"/>
              </p:ext>
            </p:extLst>
          </p:nvPr>
        </p:nvGraphicFramePr>
        <p:xfrm>
          <a:off x="1923247" y="4523669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677330E-9BF1-4B59-9437-AEA8D3481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16" y="4229150"/>
            <a:ext cx="507238" cy="5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02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개요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28834F2-69AF-4238-A38D-F8B8E6CF9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937223"/>
              </p:ext>
            </p:extLst>
          </p:nvPr>
        </p:nvGraphicFramePr>
        <p:xfrm>
          <a:off x="2032000" y="2352053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927">
                  <a:extLst>
                    <a:ext uri="{9D8B030D-6E8A-4147-A177-3AD203B41FA5}">
                      <a16:colId xmlns:a16="http://schemas.microsoft.com/office/drawing/2014/main" val="314726984"/>
                    </a:ext>
                  </a:extLst>
                </a:gridCol>
                <a:gridCol w="5708073">
                  <a:extLst>
                    <a:ext uri="{9D8B030D-6E8A-4147-A177-3AD203B41FA5}">
                      <a16:colId xmlns:a16="http://schemas.microsoft.com/office/drawing/2014/main" val="93659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ESCAPE ISLAND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2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플랫폼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(Android)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2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장르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캐주얼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전략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추리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비대칭 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PvP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00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소재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무인도 탈출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마피아 게임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95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엔진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유니티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(Unity) [2020.3.17f]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03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화면 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Full HD (1920 x 1080)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86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예상 시간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15</a:t>
                      </a:r>
                      <a:r>
                        <a:rPr lang="ko-KR" altLang="en-US" b="1" dirty="0"/>
                        <a:t>분</a:t>
                      </a:r>
                      <a:r>
                        <a:rPr lang="en-US" altLang="ko-KR" b="1" dirty="0"/>
                        <a:t>~20</a:t>
                      </a:r>
                      <a:r>
                        <a:rPr lang="ko-KR" altLang="en-US" b="1" dirty="0"/>
                        <a:t>분</a:t>
                      </a:r>
                      <a:endParaRPr lang="en-US" altLang="ko-K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73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 ~ 10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78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77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기획의도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8ABA1-A6D8-46F9-9510-110C4455C08C}"/>
              </a:ext>
            </a:extLst>
          </p:cNvPr>
          <p:cNvSpPr txBox="1"/>
          <p:nvPr/>
        </p:nvSpPr>
        <p:spPr>
          <a:xfrm>
            <a:off x="1819041" y="1631035"/>
            <a:ext cx="866294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비슷한 </a:t>
            </a:r>
            <a:r>
              <a:rPr lang="ko-KR" altLang="en-US" sz="1400" b="1" dirty="0"/>
              <a:t>게임들의 미션을 수집이라는 플레이 요소로 바꾸고 </a:t>
            </a:r>
            <a:endParaRPr lang="en-US" altLang="ko-KR" sz="1400" b="1" dirty="0"/>
          </a:p>
          <a:p>
            <a:r>
              <a:rPr lang="ko-KR" altLang="en-US" sz="1400" b="1" dirty="0"/>
              <a:t>재료를 수집하는 과정을 그저 가져가기만 하는 것이 아닌 수집 과정을 미션으로 만들어</a:t>
            </a:r>
            <a:endParaRPr lang="en-US" altLang="ko-KR" sz="1400" b="1" dirty="0"/>
          </a:p>
          <a:p>
            <a:r>
              <a:rPr lang="ko-KR" altLang="en-US" sz="1400" b="1" dirty="0"/>
              <a:t>미션을 통해 얻는 보상으로 배를 고칠 수 있는 재료를 얻어 수집을 하는 시간을 지루하지 않도록 기획하고</a:t>
            </a:r>
            <a:endParaRPr lang="en-US" altLang="ko-KR" sz="1400" b="1" dirty="0"/>
          </a:p>
          <a:p>
            <a:r>
              <a:rPr lang="ko-KR" altLang="en-US" sz="1400" b="1" dirty="0"/>
              <a:t>납치자는 맵에서 사용 할 수 있는 방해미션과 킬 요소로 위와 같은 행동을 쉽게 완료 없도록 방해하며</a:t>
            </a:r>
            <a:endParaRPr lang="en-US" altLang="ko-KR" sz="1400" b="1" dirty="0"/>
          </a:p>
          <a:p>
            <a:r>
              <a:rPr lang="ko-KR" altLang="en-US" sz="1400" b="1" dirty="0"/>
              <a:t>정체를 들키지 않도록 하는 스릴을 줄 수 있도록 기획 </a:t>
            </a:r>
            <a:endParaRPr lang="en-US" altLang="ko-KR" sz="14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2836DEF-7B88-4A7C-A3B1-3D6135053F5B}"/>
              </a:ext>
            </a:extLst>
          </p:cNvPr>
          <p:cNvGrpSpPr/>
          <p:nvPr/>
        </p:nvGrpSpPr>
        <p:grpSpPr>
          <a:xfrm>
            <a:off x="842815" y="3587538"/>
            <a:ext cx="4672589" cy="2382103"/>
            <a:chOff x="499486" y="3659153"/>
            <a:chExt cx="5522667" cy="2815476"/>
          </a:xfrm>
        </p:grpSpPr>
        <p:pic>
          <p:nvPicPr>
            <p:cNvPr id="1026" name="Picture 2" descr="Among Us on Steam">
              <a:extLst>
                <a:ext uri="{FF2B5EF4-FFF2-40B4-BE49-F238E27FC236}">
                  <a16:creationId xmlns:a16="http://schemas.microsoft.com/office/drawing/2014/main" id="{A61E7352-0215-4272-98B1-7DFF9245D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86" y="5109977"/>
              <a:ext cx="2384127" cy="1364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oose Goose Duck - Google Play 앱">
              <a:extLst>
                <a:ext uri="{FF2B5EF4-FFF2-40B4-BE49-F238E27FC236}">
                  <a16:creationId xmlns:a16="http://schemas.microsoft.com/office/drawing/2014/main" id="{A4B179C2-E621-41FB-9A7C-1A289DDA98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2" r="4542"/>
            <a:stretch/>
          </p:blipFill>
          <p:spPr bwMode="auto">
            <a:xfrm>
              <a:off x="499486" y="3659153"/>
              <a:ext cx="2384127" cy="1282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구스 구스 덕: 소개, 게임플레이, 맵, 역할">
              <a:extLst>
                <a:ext uri="{FF2B5EF4-FFF2-40B4-BE49-F238E27FC236}">
                  <a16:creationId xmlns:a16="http://schemas.microsoft.com/office/drawing/2014/main" id="{C6EACCB5-3229-40D0-B73D-E3BEB42E1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325" y="3664961"/>
              <a:ext cx="2269828" cy="1276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AA5FCB66-0332-41B0-9866-E127F88CD1A1}"/>
                </a:ext>
              </a:extLst>
            </p:cNvPr>
            <p:cNvSpPr/>
            <p:nvPr/>
          </p:nvSpPr>
          <p:spPr>
            <a:xfrm>
              <a:off x="3115589" y="4058130"/>
              <a:ext cx="523875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Picture 8" descr="어몽어스 확시미션 완벽정리">
              <a:extLst>
                <a:ext uri="{FF2B5EF4-FFF2-40B4-BE49-F238E27FC236}">
                  <a16:creationId xmlns:a16="http://schemas.microsoft.com/office/drawing/2014/main" id="{D47111E6-2AD7-4B9A-B385-D7FCD2358A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18"/>
            <a:stretch/>
          </p:blipFill>
          <p:spPr bwMode="auto">
            <a:xfrm>
              <a:off x="3731446" y="5109977"/>
              <a:ext cx="2290707" cy="1335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9A899193-F293-4223-BFB7-DF58B8B75F20}"/>
                </a:ext>
              </a:extLst>
            </p:cNvPr>
            <p:cNvSpPr/>
            <p:nvPr/>
          </p:nvSpPr>
          <p:spPr>
            <a:xfrm>
              <a:off x="3100869" y="5549987"/>
              <a:ext cx="523875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EC10D21-D911-491E-BF27-944285468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9520" y="4231402"/>
            <a:ext cx="2017150" cy="108582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CA45644-D60E-44DF-A175-68E61B1835D6}"/>
              </a:ext>
            </a:extLst>
          </p:cNvPr>
          <p:cNvSpPr/>
          <p:nvPr/>
        </p:nvSpPr>
        <p:spPr>
          <a:xfrm>
            <a:off x="646546" y="3429000"/>
            <a:ext cx="5049833" cy="26906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23EB773-7EF9-404C-A7EF-CDE8857F2E5E}"/>
              </a:ext>
            </a:extLst>
          </p:cNvPr>
          <p:cNvSpPr/>
          <p:nvPr/>
        </p:nvSpPr>
        <p:spPr>
          <a:xfrm>
            <a:off x="5928862" y="4569297"/>
            <a:ext cx="443237" cy="4100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0B673E8-E372-4E41-941C-FCF3E7466649}"/>
              </a:ext>
            </a:extLst>
          </p:cNvPr>
          <p:cNvSpPr/>
          <p:nvPr/>
        </p:nvSpPr>
        <p:spPr>
          <a:xfrm>
            <a:off x="6585418" y="3429000"/>
            <a:ext cx="5049833" cy="26906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151D37D-B3B4-4E6A-A7A0-0566E07134F9}"/>
              </a:ext>
            </a:extLst>
          </p:cNvPr>
          <p:cNvSpPr/>
          <p:nvPr/>
        </p:nvSpPr>
        <p:spPr>
          <a:xfrm>
            <a:off x="9048370" y="4569297"/>
            <a:ext cx="443237" cy="4100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5D83C3-A02C-4428-AB2B-5F01FDCC850B}"/>
              </a:ext>
            </a:extLst>
          </p:cNvPr>
          <p:cNvGrpSpPr/>
          <p:nvPr/>
        </p:nvGrpSpPr>
        <p:grpSpPr>
          <a:xfrm>
            <a:off x="9704926" y="3893444"/>
            <a:ext cx="1756659" cy="1756659"/>
            <a:chOff x="9740016" y="3128785"/>
            <a:chExt cx="3839644" cy="3839644"/>
          </a:xfrm>
        </p:grpSpPr>
        <p:pic>
          <p:nvPicPr>
            <p:cNvPr id="35" name="Picture 2" descr="배 - 무료 수송개 아이콘">
              <a:extLst>
                <a:ext uri="{FF2B5EF4-FFF2-40B4-BE49-F238E27FC236}">
                  <a16:creationId xmlns:a16="http://schemas.microsoft.com/office/drawing/2014/main" id="{21AA4F7C-52D2-4FEB-B629-2FF5A26595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78" b="89778" l="4000" r="97333">
                          <a14:foregroundMark x1="4444" y1="55556" x2="45778" y2="60444"/>
                          <a14:foregroundMark x1="45778" y1="60444" x2="71111" y2="56444"/>
                          <a14:foregroundMark x1="46667" y1="66222" x2="65333" y2="72444"/>
                          <a14:foregroundMark x1="65333" y1="72444" x2="69778" y2="71111"/>
                          <a14:foregroundMark x1="55556" y1="72444" x2="15556" y2="69778"/>
                          <a14:foregroundMark x1="68000" y1="60000" x2="90667" y2="62667"/>
                          <a14:foregroundMark x1="90667" y1="62667" x2="77333" y2="72000"/>
                          <a14:foregroundMark x1="77333" y1="72000" x2="76889" y2="72000"/>
                          <a14:foregroundMark x1="95111" y1="60889" x2="97333" y2="67111"/>
                          <a14:foregroundMark x1="69333" y1="48444" x2="71111" y2="52889"/>
                          <a14:foregroundMark x1="47556" y1="48444" x2="27111" y2="49333"/>
                          <a14:foregroundMark x1="27111" y1="49333" x2="28889" y2="53333"/>
                          <a14:foregroundMark x1="7111" y1="47556" x2="8889" y2="54222"/>
                          <a14:foregroundMark x1="7556" y1="48444" x2="7111" y2="53333"/>
                          <a14:foregroundMark x1="47556" y1="26222" x2="46667" y2="49333"/>
                          <a14:foregroundMark x1="36444" y1="38667" x2="36889" y2="4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0016" y="3128785"/>
              <a:ext cx="3839644" cy="3839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림 35" descr="옅은이(가) 표시된 사진&#10;&#10;자동 생성된 설명">
              <a:extLst>
                <a:ext uri="{FF2B5EF4-FFF2-40B4-BE49-F238E27FC236}">
                  <a16:creationId xmlns:a16="http://schemas.microsoft.com/office/drawing/2014/main" id="{6CECE434-5295-45A5-AD4E-17EE0F549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0028" y="4854992"/>
              <a:ext cx="366254" cy="366254"/>
            </a:xfrm>
            <a:prstGeom prst="rect">
              <a:avLst/>
            </a:prstGeom>
          </p:spPr>
        </p:pic>
        <p:pic>
          <p:nvPicPr>
            <p:cNvPr id="37" name="그림 36" descr="텍스트이(가) 표시된 사진&#10;&#10;자동 생성된 설명">
              <a:extLst>
                <a:ext uri="{FF2B5EF4-FFF2-40B4-BE49-F238E27FC236}">
                  <a16:creationId xmlns:a16="http://schemas.microsoft.com/office/drawing/2014/main" id="{0FAF50F6-8FBB-41A5-B131-D8DA94E0A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1262" y="4865631"/>
              <a:ext cx="355615" cy="355615"/>
            </a:xfrm>
            <a:prstGeom prst="rect">
              <a:avLst/>
            </a:prstGeom>
          </p:spPr>
        </p:pic>
        <p:pic>
          <p:nvPicPr>
            <p:cNvPr id="38" name="그림 37" descr="옅은이(가) 표시된 사진&#10;&#10;자동 생성된 설명">
              <a:extLst>
                <a:ext uri="{FF2B5EF4-FFF2-40B4-BE49-F238E27FC236}">
                  <a16:creationId xmlns:a16="http://schemas.microsoft.com/office/drawing/2014/main" id="{F0F60883-8187-4FB3-BAE1-A5FEAF8B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0693" y="4865631"/>
              <a:ext cx="366254" cy="366254"/>
            </a:xfrm>
            <a:prstGeom prst="rect">
              <a:avLst/>
            </a:prstGeom>
          </p:spPr>
        </p:pic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446C846-2F54-49C7-95F2-7AD819E0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3458" y="4865631"/>
              <a:ext cx="355615" cy="355615"/>
            </a:xfrm>
            <a:prstGeom prst="rect">
              <a:avLst/>
            </a:prstGeom>
          </p:spPr>
        </p:pic>
        <p:pic>
          <p:nvPicPr>
            <p:cNvPr id="40" name="그림 39" descr="텍스트이(가) 표시된 사진&#10;&#10;자동 생성된 설명">
              <a:extLst>
                <a:ext uri="{FF2B5EF4-FFF2-40B4-BE49-F238E27FC236}">
                  <a16:creationId xmlns:a16="http://schemas.microsoft.com/office/drawing/2014/main" id="{2FC77E99-7AA2-4F57-9620-08A84E35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6310" y="4854992"/>
              <a:ext cx="355615" cy="355615"/>
            </a:xfrm>
            <a:prstGeom prst="rect">
              <a:avLst/>
            </a:prstGeom>
          </p:spPr>
        </p:pic>
        <p:pic>
          <p:nvPicPr>
            <p:cNvPr id="41" name="그림 40" descr="옅은이(가) 표시된 사진&#10;&#10;자동 생성된 설명">
              <a:extLst>
                <a:ext uri="{FF2B5EF4-FFF2-40B4-BE49-F238E27FC236}">
                  <a16:creationId xmlns:a16="http://schemas.microsoft.com/office/drawing/2014/main" id="{B893C5EF-F81D-4C08-BA17-D9118A4AB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554" y="4563171"/>
              <a:ext cx="366254" cy="366254"/>
            </a:xfrm>
            <a:prstGeom prst="rect">
              <a:avLst/>
            </a:prstGeom>
          </p:spPr>
        </p:pic>
        <p:pic>
          <p:nvPicPr>
            <p:cNvPr id="42" name="그림 41" descr="텍스트이(가) 표시된 사진&#10;&#10;자동 생성된 설명">
              <a:extLst>
                <a:ext uri="{FF2B5EF4-FFF2-40B4-BE49-F238E27FC236}">
                  <a16:creationId xmlns:a16="http://schemas.microsoft.com/office/drawing/2014/main" id="{EF3C88AA-FE05-42A2-BBB3-77171D937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7540" y="4584449"/>
              <a:ext cx="355615" cy="355615"/>
            </a:xfrm>
            <a:prstGeom prst="rect">
              <a:avLst/>
            </a:prstGeom>
          </p:spPr>
        </p:pic>
        <p:pic>
          <p:nvPicPr>
            <p:cNvPr id="43" name="그림 42" descr="옅은이(가) 표시된 사진&#10;&#10;자동 생성된 설명">
              <a:extLst>
                <a:ext uri="{FF2B5EF4-FFF2-40B4-BE49-F238E27FC236}">
                  <a16:creationId xmlns:a16="http://schemas.microsoft.com/office/drawing/2014/main" id="{F4425CC3-FB0E-4E14-8403-D779BBC43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6971" y="4584449"/>
              <a:ext cx="366254" cy="366254"/>
            </a:xfrm>
            <a:prstGeom prst="rect">
              <a:avLst/>
            </a:prstGeom>
          </p:spPr>
        </p:pic>
        <p:pic>
          <p:nvPicPr>
            <p:cNvPr id="44" name="그림 4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4DBFEDE-B4AB-42AF-9FBF-A5065B2C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9736" y="4584449"/>
              <a:ext cx="355615" cy="355615"/>
            </a:xfrm>
            <a:prstGeom prst="rect">
              <a:avLst/>
            </a:prstGeom>
          </p:spPr>
        </p:pic>
        <p:pic>
          <p:nvPicPr>
            <p:cNvPr id="45" name="그림 44" descr="텍스트이(가) 표시된 사진&#10;&#10;자동 생성된 설명">
              <a:extLst>
                <a:ext uri="{FF2B5EF4-FFF2-40B4-BE49-F238E27FC236}">
                  <a16:creationId xmlns:a16="http://schemas.microsoft.com/office/drawing/2014/main" id="{9CB636EE-0B84-4D26-9058-806FE1259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2588" y="4573810"/>
              <a:ext cx="355615" cy="355615"/>
            </a:xfrm>
            <a:prstGeom prst="rect">
              <a:avLst/>
            </a:prstGeom>
          </p:spPr>
        </p:pic>
        <p:pic>
          <p:nvPicPr>
            <p:cNvPr id="46" name="그래픽 45" descr="사용자 단색으로 채워진">
              <a:extLst>
                <a:ext uri="{FF2B5EF4-FFF2-40B4-BE49-F238E27FC236}">
                  <a16:creationId xmlns:a16="http://schemas.microsoft.com/office/drawing/2014/main" id="{AC3F2854-E037-48D2-B8DD-9E4E0248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555381" y="4383746"/>
              <a:ext cx="481885" cy="481885"/>
            </a:xfrm>
            <a:prstGeom prst="rect">
              <a:avLst/>
            </a:prstGeom>
          </p:spPr>
        </p:pic>
        <p:pic>
          <p:nvPicPr>
            <p:cNvPr id="47" name="그래픽 46" descr="사용자 단색으로 채워진">
              <a:extLst>
                <a:ext uri="{FF2B5EF4-FFF2-40B4-BE49-F238E27FC236}">
                  <a16:creationId xmlns:a16="http://schemas.microsoft.com/office/drawing/2014/main" id="{67FE2646-FEE4-4D94-96A0-0E37875D7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338965">
              <a:off x="11871928" y="4732417"/>
              <a:ext cx="481885" cy="481885"/>
            </a:xfrm>
            <a:prstGeom prst="rect">
              <a:avLst/>
            </a:prstGeom>
          </p:spPr>
        </p:pic>
        <p:pic>
          <p:nvPicPr>
            <p:cNvPr id="48" name="그래픽 47" descr="사용자 단색으로 채워진">
              <a:extLst>
                <a:ext uri="{FF2B5EF4-FFF2-40B4-BE49-F238E27FC236}">
                  <a16:creationId xmlns:a16="http://schemas.microsoft.com/office/drawing/2014/main" id="{0F930472-9FEE-431E-B449-1F5E3101C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254706" y="4739361"/>
              <a:ext cx="481885" cy="481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788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그림 147">
            <a:extLst>
              <a:ext uri="{FF2B5EF4-FFF2-40B4-BE49-F238E27FC236}">
                <a16:creationId xmlns:a16="http://schemas.microsoft.com/office/drawing/2014/main" id="{E7C9F792-DB5D-46C6-9580-8F0090293D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321729" y="1339977"/>
            <a:ext cx="4792873" cy="50236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CFBED4-5372-4B9C-B2BB-6476F2892D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343922" y="1906731"/>
            <a:ext cx="5752078" cy="3890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 특징 </a:t>
            </a:r>
            <a:r>
              <a:rPr lang="en-US" altLang="ko-KR" sz="2800" b="1" dirty="0">
                <a:solidFill>
                  <a:srgbClr val="FFFFFF"/>
                </a:solidFill>
              </a:rPr>
              <a:t>(</a:t>
            </a:r>
            <a:r>
              <a:rPr lang="ko-KR" altLang="en-US" sz="2800" b="1" dirty="0">
                <a:solidFill>
                  <a:srgbClr val="FFFFFF"/>
                </a:solidFill>
              </a:rPr>
              <a:t>맵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30818-9994-4B0A-9CE8-5F26CB3A7B4C}"/>
              </a:ext>
            </a:extLst>
          </p:cNvPr>
          <p:cNvSpPr txBox="1"/>
          <p:nvPr/>
        </p:nvSpPr>
        <p:spPr>
          <a:xfrm>
            <a:off x="951345" y="2034601"/>
            <a:ext cx="168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Wingdings" panose="05000000000000000000" pitchFamily="2" charset="2"/>
              <a:buChar char="§"/>
            </a:pPr>
            <a:r>
              <a:rPr lang="ko-KR" altLang="en-US" dirty="0"/>
              <a:t>플레이 컨셉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8888A-2ABB-4B24-8B21-75381118A400}"/>
              </a:ext>
            </a:extLst>
          </p:cNvPr>
          <p:cNvSpPr txBox="1"/>
          <p:nvPr/>
        </p:nvSpPr>
        <p:spPr>
          <a:xfrm>
            <a:off x="1200727" y="2551837"/>
            <a:ext cx="93458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자신의 캐릭터를 하나 골라 그 캐릭터를 이용하여 게임 플레이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맵에 존재하는 </a:t>
            </a:r>
            <a:r>
              <a:rPr lang="en-US" altLang="ko-KR" b="1" dirty="0"/>
              <a:t>6</a:t>
            </a:r>
            <a:r>
              <a:rPr lang="ko-KR" altLang="en-US" b="1" dirty="0"/>
              <a:t>개의 구역에서 각 구역에서 나오는 자원들을 수집 하여 플레이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게임 내에 존재하는 마피아를 피해서 자원들을 수집하고 마피아를 추리하며 플레이</a:t>
            </a:r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7048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주요특징 </a:t>
            </a:r>
            <a:r>
              <a:rPr lang="en-US" altLang="ko-KR" sz="2800" b="1" dirty="0">
                <a:solidFill>
                  <a:srgbClr val="FFFFFF"/>
                </a:solidFill>
              </a:rPr>
              <a:t>(</a:t>
            </a:r>
            <a:r>
              <a:rPr lang="ko-KR" altLang="en-US" sz="2800" b="1" dirty="0">
                <a:solidFill>
                  <a:srgbClr val="FFFFFF"/>
                </a:solidFill>
              </a:rPr>
              <a:t>비주얼 </a:t>
            </a:r>
            <a:r>
              <a:rPr lang="en-US" altLang="ko-KR" sz="2800" b="1" dirty="0">
                <a:solidFill>
                  <a:srgbClr val="FFFFFF"/>
                </a:solidFill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</a:rPr>
              <a:t>배경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237ED-6332-4B7A-AC96-F346BF4F61F4}"/>
              </a:ext>
            </a:extLst>
          </p:cNvPr>
          <p:cNvSpPr txBox="1"/>
          <p:nvPr/>
        </p:nvSpPr>
        <p:spPr>
          <a:xfrm>
            <a:off x="1057275" y="162877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2D</a:t>
            </a:r>
            <a:r>
              <a:rPr lang="ko-KR" altLang="en-US" dirty="0"/>
              <a:t> </a:t>
            </a:r>
            <a:r>
              <a:rPr lang="ko-KR" altLang="en-US" dirty="0" err="1"/>
              <a:t>캐쥬얼</a:t>
            </a:r>
            <a:r>
              <a:rPr lang="ko-KR" altLang="en-US" dirty="0"/>
              <a:t> 원화</a:t>
            </a:r>
            <a:endParaRPr lang="en-US" altLang="ko-KR" dirty="0"/>
          </a:p>
        </p:txBody>
      </p:sp>
      <p:pic>
        <p:nvPicPr>
          <p:cNvPr id="8" name="Picture 4" descr="귀염돋는 약육강식 &amp;#39;슈퍼 애니멀 로얄&amp;#39; 무료 플레이 버전 공개 | 웹진 인벤 - 인벤">
            <a:extLst>
              <a:ext uri="{FF2B5EF4-FFF2-40B4-BE49-F238E27FC236}">
                <a16:creationId xmlns:a16="http://schemas.microsoft.com/office/drawing/2014/main" id="{AD1EA8AC-2228-491C-B39F-78C5C8693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1" y="2270448"/>
            <a:ext cx="6087692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A419988-D05C-4B20-BF78-20065C1FB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897" y="2270448"/>
            <a:ext cx="3421003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6F8ABB-DA57-4010-BF37-E8D8AF6E2BB3}"/>
              </a:ext>
            </a:extLst>
          </p:cNvPr>
          <p:cNvSpPr txBox="1"/>
          <p:nvPr/>
        </p:nvSpPr>
        <p:spPr>
          <a:xfrm>
            <a:off x="884671" y="5920631"/>
            <a:ext cx="5644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Roboto" panose="02000000000000000000" pitchFamily="2" charset="0"/>
              </a:rPr>
              <a:t>예시 자료</a:t>
            </a:r>
            <a:r>
              <a:rPr lang="en-US" altLang="ko-KR" dirty="0">
                <a:latin typeface="Roboto" panose="02000000000000000000" pitchFamily="2" charset="0"/>
              </a:rPr>
              <a:t>) 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슈퍼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애니멀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로얄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(SUPER ANIMAL ROYAL)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17E53-3BB7-4936-B377-5176030C7B75}"/>
              </a:ext>
            </a:extLst>
          </p:cNvPr>
          <p:cNvSpPr txBox="1"/>
          <p:nvPr/>
        </p:nvSpPr>
        <p:spPr>
          <a:xfrm>
            <a:off x="783196" y="1188482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예시 자료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87427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DCBBD7-8F10-4A4F-BD2F-671BF7D20544}"/>
              </a:ext>
            </a:extLst>
          </p:cNvPr>
          <p:cNvSpPr txBox="1"/>
          <p:nvPr/>
        </p:nvSpPr>
        <p:spPr>
          <a:xfrm>
            <a:off x="6652692" y="2923554"/>
            <a:ext cx="4855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2D </a:t>
            </a:r>
            <a:r>
              <a:rPr lang="ko-KR" altLang="en-US" b="1" dirty="0"/>
              <a:t>캐주얼 원화의 캐주얼한 소년 </a:t>
            </a:r>
            <a:r>
              <a:rPr lang="en-US" altLang="ko-KR" b="1" dirty="0"/>
              <a:t>/ </a:t>
            </a:r>
            <a:r>
              <a:rPr lang="ko-KR" altLang="en-US" b="1" dirty="0"/>
              <a:t>소녀풍의 </a:t>
            </a:r>
            <a:endParaRPr lang="en-US" altLang="ko-KR" b="1" dirty="0"/>
          </a:p>
          <a:p>
            <a:r>
              <a:rPr lang="ko-KR" altLang="en-US" b="1" dirty="0"/>
              <a:t>캐릭터들로 귀엽지만 특징을 살린 </a:t>
            </a:r>
            <a:endParaRPr lang="en-US" altLang="ko-KR" b="1" dirty="0"/>
          </a:p>
          <a:p>
            <a:r>
              <a:rPr lang="ko-KR" altLang="en-US" b="1" dirty="0"/>
              <a:t>캐릭터들의 특징을 궁금하게 하여 유저들이</a:t>
            </a:r>
            <a:endParaRPr lang="en-US" altLang="ko-KR" b="1" dirty="0"/>
          </a:p>
          <a:p>
            <a:r>
              <a:rPr lang="ko-KR" altLang="en-US" b="1" dirty="0"/>
              <a:t>캐릭터들에게</a:t>
            </a:r>
            <a:r>
              <a:rPr lang="en-US" altLang="ko-KR" b="1" dirty="0"/>
              <a:t> </a:t>
            </a:r>
            <a:r>
              <a:rPr lang="ko-KR" altLang="en-US" b="1" dirty="0"/>
              <a:t>관심을 가지고 </a:t>
            </a:r>
            <a:endParaRPr lang="en-US" altLang="ko-KR" b="1" dirty="0"/>
          </a:p>
          <a:p>
            <a:r>
              <a:rPr lang="ko-KR" altLang="en-US" b="1" dirty="0"/>
              <a:t>플레이 할 수 있도록</a:t>
            </a:r>
            <a:r>
              <a:rPr lang="en-US" altLang="ko-KR" b="1" dirty="0"/>
              <a:t> </a:t>
            </a:r>
            <a:r>
              <a:rPr lang="ko-KR" altLang="en-US" b="1" dirty="0"/>
              <a:t>유도</a:t>
            </a:r>
            <a:endParaRPr lang="en-US" altLang="ko-KR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FCD0B6-3D31-4D46-A35B-1F44E9E4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88" y="1131330"/>
            <a:ext cx="547687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0CFA97-4E18-43FA-818E-215D366F8F71}"/>
              </a:ext>
            </a:extLst>
          </p:cNvPr>
          <p:cNvSpPr txBox="1"/>
          <p:nvPr/>
        </p:nvSpPr>
        <p:spPr>
          <a:xfrm>
            <a:off x="646545" y="255627"/>
            <a:ext cx="4735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주요특징 </a:t>
            </a:r>
            <a:r>
              <a:rPr lang="en-US" altLang="ko-KR" sz="2800" b="1" dirty="0">
                <a:solidFill>
                  <a:srgbClr val="FFFFFF"/>
                </a:solidFill>
              </a:rPr>
              <a:t>(</a:t>
            </a:r>
            <a:r>
              <a:rPr lang="ko-KR" altLang="en-US" sz="2800" b="1" dirty="0">
                <a:solidFill>
                  <a:srgbClr val="FFFFFF"/>
                </a:solidFill>
              </a:rPr>
              <a:t>비주얼 </a:t>
            </a:r>
            <a:r>
              <a:rPr lang="en-US" altLang="ko-KR" sz="2800" b="1" dirty="0">
                <a:solidFill>
                  <a:srgbClr val="FFFFFF"/>
                </a:solidFill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</a:rPr>
              <a:t>캐릭터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0724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5971</TotalTime>
  <Words>1984</Words>
  <Application>Microsoft Office PowerPoint</Application>
  <PresentationFormat>와이드스크린</PresentationFormat>
  <Paragraphs>651</Paragraphs>
  <Slides>46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MD솔체</vt:lpstr>
      <vt:lpstr>맑은 고딕</vt:lpstr>
      <vt:lpstr>메이플스토리</vt:lpstr>
      <vt:lpstr>Arial</vt:lpstr>
      <vt:lpstr>Roboto</vt:lpstr>
      <vt:lpstr>Wingdings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 (가제)</dc:title>
  <dc:creator>유 지호</dc:creator>
  <cp:lastModifiedBy>유 지호</cp:lastModifiedBy>
  <cp:revision>50</cp:revision>
  <dcterms:created xsi:type="dcterms:W3CDTF">2022-01-12T08:55:20Z</dcterms:created>
  <dcterms:modified xsi:type="dcterms:W3CDTF">2022-06-13T12:08:16Z</dcterms:modified>
</cp:coreProperties>
</file>